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1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8.xml" ContentType="application/inkml+xml"/>
  <Override PartName="/ppt/notesSlides/notesSlide5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ink/ink23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24.xml" ContentType="application/inkml+xml"/>
  <Override PartName="/ppt/notesSlides/notesSlide15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28.xml" ContentType="application/inkml+xml"/>
  <Override PartName="/ppt/notesSlides/notesSlide18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ppt/ink/ink31.xml" ContentType="application/inkml+xml"/>
  <Override PartName="/ppt/notesSlides/notesSlide19.xml" ContentType="application/vnd.openxmlformats-officedocument.presentationml.notesSlide+xml"/>
  <Override PartName="/ppt/ink/ink32.xml" ContentType="application/inkml+xml"/>
  <Override PartName="/ppt/notesSlides/notesSlide20.xml" ContentType="application/vnd.openxmlformats-officedocument.presentationml.notesSlide+xml"/>
  <Override PartName="/ppt/ink/ink33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34.xml" ContentType="application/inkml+xml"/>
  <Override PartName="/ppt/charts/chart2.xml" ContentType="application/vnd.openxmlformats-officedocument.drawingml.chart+xml"/>
  <Override PartName="/ppt/ink/ink35.xml" ContentType="application/inkml+xml"/>
  <Override PartName="/ppt/charts/chart3.xml" ContentType="application/vnd.openxmlformats-officedocument.drawingml.chart+xml"/>
  <Override PartName="/ppt/ink/ink36.xml" ContentType="application/inkml+xml"/>
  <Override PartName="/ppt/charts/chart4.xml" ContentType="application/vnd.openxmlformats-officedocument.drawingml.chart+xml"/>
  <Override PartName="/ppt/ink/ink37.xml" ContentType="application/inkml+xml"/>
  <Override PartName="/ppt/notesSlides/notesSlide23.xml" ContentType="application/vnd.openxmlformats-officedocument.presentationml.notesSlide+xml"/>
  <Override PartName="/ppt/ink/ink38.xml" ContentType="application/inkml+xml"/>
  <Override PartName="/ppt/notesSlides/notesSlide24.xml" ContentType="application/vnd.openxmlformats-officedocument.presentationml.notesSlide+xml"/>
  <Override PartName="/ppt/charts/chart5.xml" ContentType="application/vnd.openxmlformats-officedocument.drawingml.chart+xml"/>
  <Override PartName="/ppt/ink/ink39.xml" ContentType="application/inkml+xml"/>
  <Override PartName="/ppt/notesSlides/notesSlide25.xml" ContentType="application/vnd.openxmlformats-officedocument.presentationml.notesSlide+xml"/>
  <Override PartName="/ppt/charts/chart6.xml" ContentType="application/vnd.openxmlformats-officedocument.drawingml.chart+xml"/>
  <Override PartName="/ppt/notesSlides/notesSlide26.xml" ContentType="application/vnd.openxmlformats-officedocument.presentationml.notesSlide+xml"/>
  <Override PartName="/ppt/charts/chart7.xml" ContentType="application/vnd.openxmlformats-officedocument.drawingml.chart+xml"/>
  <Override PartName="/ppt/ink/ink40.xml" ContentType="application/inkml+xml"/>
  <Override PartName="/ppt/ink/ink41.xml" ContentType="application/inkml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tags/tag1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7" r:id="rId2"/>
  </p:sldMasterIdLst>
  <p:notesMasterIdLst>
    <p:notesMasterId r:id="rId101"/>
  </p:notesMasterIdLst>
  <p:handoutMasterIdLst>
    <p:handoutMasterId r:id="rId102"/>
  </p:handoutMasterIdLst>
  <p:sldIdLst>
    <p:sldId id="344" r:id="rId3"/>
    <p:sldId id="334" r:id="rId4"/>
    <p:sldId id="946" r:id="rId5"/>
    <p:sldId id="969" r:id="rId6"/>
    <p:sldId id="970" r:id="rId7"/>
    <p:sldId id="971" r:id="rId8"/>
    <p:sldId id="958" r:id="rId9"/>
    <p:sldId id="959" r:id="rId10"/>
    <p:sldId id="960" r:id="rId11"/>
    <p:sldId id="961" r:id="rId12"/>
    <p:sldId id="962" r:id="rId13"/>
    <p:sldId id="963" r:id="rId14"/>
    <p:sldId id="964" r:id="rId15"/>
    <p:sldId id="972" r:id="rId16"/>
    <p:sldId id="907" r:id="rId17"/>
    <p:sldId id="904" r:id="rId18"/>
    <p:sldId id="965" r:id="rId19"/>
    <p:sldId id="966" r:id="rId20"/>
    <p:sldId id="967" r:id="rId21"/>
    <p:sldId id="968" r:id="rId22"/>
    <p:sldId id="870" r:id="rId23"/>
    <p:sldId id="1014" r:id="rId24"/>
    <p:sldId id="1015" r:id="rId25"/>
    <p:sldId id="1016" r:id="rId26"/>
    <p:sldId id="909" r:id="rId27"/>
    <p:sldId id="928" r:id="rId28"/>
    <p:sldId id="949" r:id="rId29"/>
    <p:sldId id="948" r:id="rId30"/>
    <p:sldId id="950" r:id="rId31"/>
    <p:sldId id="947" r:id="rId32"/>
    <p:sldId id="871" r:id="rId33"/>
    <p:sldId id="951" r:id="rId34"/>
    <p:sldId id="952" r:id="rId35"/>
    <p:sldId id="926" r:id="rId36"/>
    <p:sldId id="795" r:id="rId37"/>
    <p:sldId id="889" r:id="rId38"/>
    <p:sldId id="953" r:id="rId39"/>
    <p:sldId id="886" r:id="rId40"/>
    <p:sldId id="934" r:id="rId41"/>
    <p:sldId id="890" r:id="rId42"/>
    <p:sldId id="954" r:id="rId43"/>
    <p:sldId id="847" r:id="rId44"/>
    <p:sldId id="955" r:id="rId45"/>
    <p:sldId id="892" r:id="rId46"/>
    <p:sldId id="872" r:id="rId47"/>
    <p:sldId id="893" r:id="rId48"/>
    <p:sldId id="873" r:id="rId49"/>
    <p:sldId id="874" r:id="rId50"/>
    <p:sldId id="911" r:id="rId51"/>
    <p:sldId id="910" r:id="rId52"/>
    <p:sldId id="912" r:id="rId53"/>
    <p:sldId id="913" r:id="rId54"/>
    <p:sldId id="914" r:id="rId55"/>
    <p:sldId id="915" r:id="rId56"/>
    <p:sldId id="916" r:id="rId57"/>
    <p:sldId id="877" r:id="rId58"/>
    <p:sldId id="917" r:id="rId59"/>
    <p:sldId id="895" r:id="rId60"/>
    <p:sldId id="896" r:id="rId61"/>
    <p:sldId id="900" r:id="rId62"/>
    <p:sldId id="902" r:id="rId63"/>
    <p:sldId id="840" r:id="rId64"/>
    <p:sldId id="956" r:id="rId65"/>
    <p:sldId id="957" r:id="rId66"/>
    <p:sldId id="879" r:id="rId67"/>
    <p:sldId id="942" r:id="rId68"/>
    <p:sldId id="940" r:id="rId69"/>
    <p:sldId id="941" r:id="rId70"/>
    <p:sldId id="918" r:id="rId71"/>
    <p:sldId id="919" r:id="rId72"/>
    <p:sldId id="939" r:id="rId73"/>
    <p:sldId id="920" r:id="rId74"/>
    <p:sldId id="921" r:id="rId75"/>
    <p:sldId id="929" r:id="rId76"/>
    <p:sldId id="943" r:id="rId77"/>
    <p:sldId id="945" r:id="rId78"/>
    <p:sldId id="1017" r:id="rId79"/>
    <p:sldId id="256" r:id="rId80"/>
    <p:sldId id="276" r:id="rId81"/>
    <p:sldId id="275" r:id="rId82"/>
    <p:sldId id="258" r:id="rId83"/>
    <p:sldId id="260" r:id="rId84"/>
    <p:sldId id="261" r:id="rId85"/>
    <p:sldId id="262" r:id="rId86"/>
    <p:sldId id="263" r:id="rId87"/>
    <p:sldId id="1019" r:id="rId88"/>
    <p:sldId id="268" r:id="rId89"/>
    <p:sldId id="1021" r:id="rId90"/>
    <p:sldId id="1022" r:id="rId91"/>
    <p:sldId id="1023" r:id="rId92"/>
    <p:sldId id="1024" r:id="rId93"/>
    <p:sldId id="1020" r:id="rId94"/>
    <p:sldId id="271" r:id="rId95"/>
    <p:sldId id="269" r:id="rId96"/>
    <p:sldId id="270" r:id="rId97"/>
    <p:sldId id="272" r:id="rId98"/>
    <p:sldId id="274" r:id="rId99"/>
    <p:sldId id="944" r:id="rId100"/>
  </p:sldIdLst>
  <p:sldSz cx="9144000" cy="6858000" type="screen4x3"/>
  <p:notesSz cx="6858000" cy="9144000"/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49" autoAdjust="0"/>
    <p:restoredTop sz="96595" autoAdjust="0"/>
  </p:normalViewPr>
  <p:slideViewPr>
    <p:cSldViewPr snapToGrid="0">
      <p:cViewPr varScale="1">
        <p:scale>
          <a:sx n="80" d="100"/>
          <a:sy n="80" d="100"/>
        </p:scale>
        <p:origin x="48" y="48"/>
      </p:cViewPr>
      <p:guideLst>
        <p:guide pos="3840"/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6" d="100"/>
        <a:sy n="46" d="100"/>
      </p:scale>
      <p:origin x="0" y="-6844"/>
    </p:cViewPr>
  </p:sorterViewPr>
  <p:notesViewPr>
    <p:cSldViewPr snapToGrid="0">
      <p:cViewPr varScale="1">
        <p:scale>
          <a:sx n="64" d="100"/>
          <a:sy n="64" d="100"/>
        </p:scale>
        <p:origin x="196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jegonzal:Desktop:Old%20Desktop:NIPS%20Expenses:facebook_size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376331635016201"/>
          <c:y val="0.109570385865619"/>
          <c:w val="0.82334864391951001"/>
          <c:h val="0.5585727046961960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Runtime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gradFill rotWithShape="1">
                <a:gsLst>
                  <a:gs pos="0">
                    <a:schemeClr val="accent6">
                      <a:shade val="51000"/>
                      <a:satMod val="130000"/>
                    </a:schemeClr>
                  </a:gs>
                  <a:gs pos="80000">
                    <a:schemeClr val="accent6">
                      <a:shade val="93000"/>
                      <a:satMod val="130000"/>
                    </a:schemeClr>
                  </a:gs>
                  <a:gs pos="100000">
                    <a:schemeClr val="accent6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 w="9525" cap="flat" cmpd="sng" algn="ctr">
                <a:solidFill>
                  <a:schemeClr val="accent6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289-4646-9B17-C2EFEBFCC66C}"/>
              </c:ext>
            </c:extLst>
          </c:dPt>
          <c:dLbls>
            <c:dLbl>
              <c:idx val="1"/>
              <c:layout>
                <c:manualLayout>
                  <c:x val="1.1437908496731999E-2"/>
                  <c:y val="-4.111494964300789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9289-4646-9B17-C2EFEBFCC66C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GraphLab</c:v>
                </c:pt>
                <c:pt idx="1">
                  <c:v>Naïve Spark</c:v>
                </c:pt>
                <c:pt idx="2">
                  <c:v>Mahout/Hadoop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22</c:v>
                </c:pt>
                <c:pt idx="1">
                  <c:v>354</c:v>
                </c:pt>
                <c:pt idx="2">
                  <c:v>1340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289-4646-9B17-C2EFEBFCC66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04439168"/>
        <c:axId val="104532608"/>
      </c:barChart>
      <c:catAx>
        <c:axId val="104439168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104532608"/>
        <c:crosses val="autoZero"/>
        <c:auto val="1"/>
        <c:lblAlgn val="ctr"/>
        <c:lblOffset val="100"/>
        <c:noMultiLvlLbl val="0"/>
      </c:catAx>
      <c:valAx>
        <c:axId val="104532608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Runtime (in seconds, PageRank for 10</a:t>
                </a:r>
                <a:r>
                  <a:rPr lang="en-US" baseline="0" dirty="0"/>
                  <a:t> iterations</a:t>
                </a:r>
                <a:r>
                  <a:rPr lang="en-US" dirty="0"/>
                  <a:t>)</a:t>
                </a:r>
              </a:p>
            </c:rich>
          </c:tx>
          <c:layout>
            <c:manualLayout>
              <c:xMode val="edge"/>
              <c:yMode val="edge"/>
              <c:x val="0.25648988729349997"/>
              <c:y val="0.8514057615960930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700"/>
            </a:pPr>
            <a:endParaRPr lang="en-US"/>
          </a:p>
        </c:txPr>
        <c:crossAx val="104439168"/>
        <c:crosses val="autoZero"/>
        <c:crossBetween val="between"/>
        <c:majorUnit val="200"/>
        <c:minorUnit val="20"/>
      </c:valAx>
    </c:plotArea>
    <c:plotVisOnly val="1"/>
    <c:dispBlanksAs val="gap"/>
    <c:showDLblsOverMax val="0"/>
  </c:chart>
  <c:txPr>
    <a:bodyPr/>
    <a:lstStyle/>
    <a:p>
      <a:pPr>
        <a:defRPr sz="1800">
          <a:latin typeface="Gill Sans Light"/>
          <a:cs typeface="Gill Sans Light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Connected Components on Twitter Graph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CC</c:v>
                </c:pt>
              </c:strCache>
            </c:strRef>
          </c:tx>
          <c:xVal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xVal>
          <c:yVal>
            <c:numRef>
              <c:f>Sheet1!$B$2:$B$16</c:f>
              <c:numCache>
                <c:formatCode>General</c:formatCode>
                <c:ptCount val="15"/>
                <c:pt idx="0">
                  <c:v>7270.4</c:v>
                </c:pt>
                <c:pt idx="1">
                  <c:v>7782.4</c:v>
                </c:pt>
                <c:pt idx="2">
                  <c:v>5632</c:v>
                </c:pt>
                <c:pt idx="3">
                  <c:v>5222.3999999999996</c:v>
                </c:pt>
                <c:pt idx="4">
                  <c:v>3077.8</c:v>
                </c:pt>
                <c:pt idx="5">
                  <c:v>396.3</c:v>
                </c:pt>
                <c:pt idx="6">
                  <c:v>8.299512</c:v>
                </c:pt>
                <c:pt idx="7">
                  <c:v>0.43515599999999999</c:v>
                </c:pt>
                <c:pt idx="8">
                  <c:v>0.25247000000000003</c:v>
                </c:pt>
                <c:pt idx="9">
                  <c:v>0.243672</c:v>
                </c:pt>
                <c:pt idx="10">
                  <c:v>0.24307400000000001</c:v>
                </c:pt>
                <c:pt idx="11">
                  <c:v>0.24288299999999999</c:v>
                </c:pt>
                <c:pt idx="12">
                  <c:v>0.24257000000000001</c:v>
                </c:pt>
                <c:pt idx="13">
                  <c:v>0.24251300000000001</c:v>
                </c:pt>
                <c:pt idx="14">
                  <c:v>0.242395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D61-4A1A-B022-7131CFF278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0186880"/>
        <c:axId val="110188800"/>
      </c:scatterChart>
      <c:valAx>
        <c:axId val="1101868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Iteration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10188800"/>
        <c:crossesAt val="0"/>
        <c:crossBetween val="midCat"/>
      </c:valAx>
      <c:valAx>
        <c:axId val="110188800"/>
        <c:scaling>
          <c:logBase val="10"/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Network Comm.</a:t>
                </a:r>
                <a:r>
                  <a:rPr lang="en-US" baseline="0" dirty="0"/>
                  <a:t> (MB)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7.7160493827160498E-3"/>
              <c:y val="0.2249390096850109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1018688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>
          <a:latin typeface="Gill Sans Light"/>
          <a:cs typeface="Gill Sans Light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Connected Components on Twitter Graph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Sheet1!$F$1</c:f>
              <c:strCache>
                <c:ptCount val="1"/>
                <c:pt idx="0">
                  <c:v>Scan</c:v>
                </c:pt>
              </c:strCache>
            </c:strRef>
          </c:tx>
          <c:xVal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xVal>
          <c:yVal>
            <c:numRef>
              <c:f>Sheet1!$F$2:$F$16</c:f>
              <c:numCache>
                <c:formatCode>General</c:formatCode>
                <c:ptCount val="15"/>
                <c:pt idx="0">
                  <c:v>24.2</c:v>
                </c:pt>
                <c:pt idx="1">
                  <c:v>22.6</c:v>
                </c:pt>
                <c:pt idx="2">
                  <c:v>21</c:v>
                </c:pt>
                <c:pt idx="3">
                  <c:v>15.8</c:v>
                </c:pt>
                <c:pt idx="4">
                  <c:v>12.4</c:v>
                </c:pt>
                <c:pt idx="5">
                  <c:v>11.8</c:v>
                </c:pt>
                <c:pt idx="6">
                  <c:v>11.8</c:v>
                </c:pt>
                <c:pt idx="7">
                  <c:v>11.8</c:v>
                </c:pt>
                <c:pt idx="8">
                  <c:v>11.6</c:v>
                </c:pt>
                <c:pt idx="9">
                  <c:v>11.8</c:v>
                </c:pt>
                <c:pt idx="10">
                  <c:v>11.6</c:v>
                </c:pt>
                <c:pt idx="11">
                  <c:v>11.2</c:v>
                </c:pt>
                <c:pt idx="12">
                  <c:v>11.8</c:v>
                </c:pt>
                <c:pt idx="13">
                  <c:v>11.4</c:v>
                </c:pt>
                <c:pt idx="14">
                  <c:v>11.4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8F4-4CFA-81E3-DFC578095437}"/>
            </c:ext>
          </c:extLst>
        </c:ser>
        <c:ser>
          <c:idx val="1"/>
          <c:order val="1"/>
          <c:tx>
            <c:strRef>
              <c:f>Sheet1!$H$1</c:f>
              <c:strCache>
                <c:ptCount val="1"/>
                <c:pt idx="0">
                  <c:v>Indexed</c:v>
                </c:pt>
              </c:strCache>
            </c:strRef>
          </c:tx>
          <c:xVal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xVal>
          <c:yVal>
            <c:numRef>
              <c:f>Sheet1!$H$2:$H$16</c:f>
              <c:numCache>
                <c:formatCode>General</c:formatCode>
                <c:ptCount val="15"/>
                <c:pt idx="0">
                  <c:v>25.6</c:v>
                </c:pt>
                <c:pt idx="1">
                  <c:v>23.8</c:v>
                </c:pt>
                <c:pt idx="2">
                  <c:v>23</c:v>
                </c:pt>
                <c:pt idx="3">
                  <c:v>14.8</c:v>
                </c:pt>
                <c:pt idx="4">
                  <c:v>4.2</c:v>
                </c:pt>
                <c:pt idx="5">
                  <c:v>2.4</c:v>
                </c:pt>
                <c:pt idx="6">
                  <c:v>2.6</c:v>
                </c:pt>
                <c:pt idx="7">
                  <c:v>4</c:v>
                </c:pt>
                <c:pt idx="8">
                  <c:v>2.4</c:v>
                </c:pt>
                <c:pt idx="9">
                  <c:v>2.6</c:v>
                </c:pt>
                <c:pt idx="10">
                  <c:v>2.4</c:v>
                </c:pt>
                <c:pt idx="11">
                  <c:v>2.2000000000000002</c:v>
                </c:pt>
                <c:pt idx="12">
                  <c:v>2.8</c:v>
                </c:pt>
                <c:pt idx="13">
                  <c:v>2.4</c:v>
                </c:pt>
                <c:pt idx="14">
                  <c:v>2.2000000000000002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8F4-4CFA-81E3-DFC5780954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0293376"/>
        <c:axId val="110295296"/>
      </c:scatterChart>
      <c:valAx>
        <c:axId val="1102933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Iteration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10295296"/>
        <c:crossesAt val="0"/>
        <c:crossBetween val="midCat"/>
      </c:valAx>
      <c:valAx>
        <c:axId val="11029529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Runtime (Seconds)</a:t>
                </a:r>
              </a:p>
            </c:rich>
          </c:tx>
          <c:layout>
            <c:manualLayout>
              <c:xMode val="edge"/>
              <c:yMode val="edge"/>
              <c:x val="7.7160493827160498E-3"/>
              <c:y val="0.2249390096850109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10293376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79718698357149798"/>
          <c:y val="0.16369141956646099"/>
          <c:w val="0.18275128803344001"/>
          <c:h val="0.20603521020988999"/>
        </c:manualLayout>
      </c:layout>
      <c:overlay val="1"/>
    </c:legend>
    <c:plotVisOnly val="1"/>
    <c:dispBlanksAs val="gap"/>
    <c:showDLblsOverMax val="0"/>
  </c:chart>
  <c:txPr>
    <a:bodyPr/>
    <a:lstStyle/>
    <a:p>
      <a:pPr>
        <a:defRPr sz="1800">
          <a:latin typeface="Gill Sans Light"/>
          <a:cs typeface="Gill Sans Light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PageRank on Twitter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Three Way Join</c:v>
                </c:pt>
              </c:strCache>
            </c:strRef>
          </c:tx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3363</c:v>
                </c:pt>
                <c:pt idx="1">
                  <c:v>7782</c:v>
                </c:pt>
                <c:pt idx="2">
                  <c:v>11264</c:v>
                </c:pt>
                <c:pt idx="3">
                  <c:v>12390</c:v>
                </c:pt>
                <c:pt idx="4">
                  <c:v>11366</c:v>
                </c:pt>
                <c:pt idx="5">
                  <c:v>11571</c:v>
                </c:pt>
                <c:pt idx="6">
                  <c:v>11059</c:v>
                </c:pt>
                <c:pt idx="7">
                  <c:v>10956</c:v>
                </c:pt>
                <c:pt idx="8">
                  <c:v>10752</c:v>
                </c:pt>
                <c:pt idx="9">
                  <c:v>10649</c:v>
                </c:pt>
                <c:pt idx="10">
                  <c:v>10444</c:v>
                </c:pt>
                <c:pt idx="11">
                  <c:v>10240</c:v>
                </c:pt>
                <c:pt idx="12">
                  <c:v>10035</c:v>
                </c:pt>
                <c:pt idx="13">
                  <c:v>9932</c:v>
                </c:pt>
                <c:pt idx="14">
                  <c:v>9625</c:v>
                </c:pt>
                <c:pt idx="15">
                  <c:v>9318</c:v>
                </c:pt>
                <c:pt idx="16">
                  <c:v>9113</c:v>
                </c:pt>
                <c:pt idx="17">
                  <c:v>8806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185-4831-982E-68E4A28117E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Join Elimination</c:v>
                </c:pt>
              </c:strCache>
            </c:strRef>
          </c:tx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  <c:pt idx="0">
                  <c:v>3363</c:v>
                </c:pt>
                <c:pt idx="1">
                  <c:v>5476</c:v>
                </c:pt>
                <c:pt idx="2">
                  <c:v>5573</c:v>
                </c:pt>
                <c:pt idx="3">
                  <c:v>5841</c:v>
                </c:pt>
                <c:pt idx="4">
                  <c:v>5580</c:v>
                </c:pt>
                <c:pt idx="5">
                  <c:v>5582</c:v>
                </c:pt>
                <c:pt idx="6">
                  <c:v>5448</c:v>
                </c:pt>
                <c:pt idx="7">
                  <c:v>5437</c:v>
                </c:pt>
                <c:pt idx="8">
                  <c:v>5318</c:v>
                </c:pt>
                <c:pt idx="9">
                  <c:v>5307</c:v>
                </c:pt>
                <c:pt idx="10">
                  <c:v>5192</c:v>
                </c:pt>
                <c:pt idx="11">
                  <c:v>5079</c:v>
                </c:pt>
                <c:pt idx="12">
                  <c:v>4965</c:v>
                </c:pt>
                <c:pt idx="13">
                  <c:v>4955</c:v>
                </c:pt>
                <c:pt idx="14">
                  <c:v>4842</c:v>
                </c:pt>
                <c:pt idx="15">
                  <c:v>4627</c:v>
                </c:pt>
                <c:pt idx="16">
                  <c:v>4515</c:v>
                </c:pt>
                <c:pt idx="17">
                  <c:v>4403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185-4831-982E-68E4A28117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0785664"/>
        <c:axId val="110787584"/>
      </c:scatterChart>
      <c:valAx>
        <c:axId val="11078566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Iteration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10787584"/>
        <c:crosses val="autoZero"/>
        <c:crossBetween val="midCat"/>
      </c:valAx>
      <c:valAx>
        <c:axId val="11078758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Communication (MB)</a:t>
                </a:r>
              </a:p>
            </c:rich>
          </c:tx>
          <c:layout>
            <c:manualLayout>
              <c:xMode val="edge"/>
              <c:yMode val="edge"/>
              <c:x val="1.48351648351648E-2"/>
              <c:y val="0.1843810101288199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10785664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68337712873100098"/>
          <c:y val="4.2217233878421898E-2"/>
          <c:w val="0.31415190288713901"/>
          <c:h val="0.22665554517549699"/>
        </c:manualLayout>
      </c:layout>
      <c:overlay val="1"/>
    </c:legend>
    <c:plotVisOnly val="1"/>
    <c:dispBlanksAs val="gap"/>
    <c:showDLblsOverMax val="0"/>
  </c:chart>
  <c:txPr>
    <a:bodyPr/>
    <a:lstStyle/>
    <a:p>
      <a:pPr>
        <a:defRPr sz="1800">
          <a:latin typeface="Gill Sans Light"/>
          <a:cs typeface="Gill Sans Light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376331635016201"/>
          <c:y val="0.109570385865619"/>
          <c:w val="0.82334864391951001"/>
          <c:h val="0.5585727046961960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Runtime</c:v>
                </c:pt>
              </c:strCache>
            </c:strRef>
          </c:tx>
          <c:invertIfNegative val="0"/>
          <c:dPt>
            <c:idx val="1"/>
            <c:invertIfNegative val="0"/>
            <c:bubble3D val="0"/>
            <c:spPr>
              <a:gradFill rotWithShape="1">
                <a:gsLst>
                  <a:gs pos="0">
                    <a:schemeClr val="accent2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2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 w="9525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CCC-4219-A830-DBC96C68809C}"/>
              </c:ext>
            </c:extLst>
          </c:dPt>
          <c:dLbls>
            <c:dLbl>
              <c:idx val="1"/>
              <c:layout>
                <c:manualLayout>
                  <c:x val="1.1437908496731999E-2"/>
                  <c:y val="-4.111494964300789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4CCC-4219-A830-DBC96C68809C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GraphLab</c:v>
                </c:pt>
                <c:pt idx="1">
                  <c:v>GraphX</c:v>
                </c:pt>
                <c:pt idx="2">
                  <c:v>Giraph</c:v>
                </c:pt>
                <c:pt idx="3">
                  <c:v>Naïve Spark</c:v>
                </c:pt>
                <c:pt idx="4">
                  <c:v>Mahout/Hadoop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22</c:v>
                </c:pt>
                <c:pt idx="1">
                  <c:v>68</c:v>
                </c:pt>
                <c:pt idx="2">
                  <c:v>207</c:v>
                </c:pt>
                <c:pt idx="3">
                  <c:v>354</c:v>
                </c:pt>
                <c:pt idx="4">
                  <c:v>1340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CCC-4219-A830-DBC96C68809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10755200"/>
        <c:axId val="110840448"/>
      </c:barChart>
      <c:catAx>
        <c:axId val="110755200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110840448"/>
        <c:crosses val="autoZero"/>
        <c:auto val="1"/>
        <c:lblAlgn val="ctr"/>
        <c:lblOffset val="100"/>
        <c:noMultiLvlLbl val="0"/>
      </c:catAx>
      <c:valAx>
        <c:axId val="110840448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Runtime (in seconds, PageRank for 10</a:t>
                </a:r>
                <a:r>
                  <a:rPr lang="en-US" baseline="0" dirty="0"/>
                  <a:t> iterations</a:t>
                </a:r>
                <a:r>
                  <a:rPr lang="en-US" dirty="0"/>
                  <a:t>)</a:t>
                </a:r>
              </a:p>
            </c:rich>
          </c:tx>
          <c:layout>
            <c:manualLayout>
              <c:xMode val="edge"/>
              <c:yMode val="edge"/>
              <c:x val="0.25648988729349997"/>
              <c:y val="0.8514057615960930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700"/>
            </a:pPr>
            <a:endParaRPr lang="en-US"/>
          </a:p>
        </c:txPr>
        <c:crossAx val="110755200"/>
        <c:crosses val="autoZero"/>
        <c:crossBetween val="between"/>
        <c:majorUnit val="200"/>
        <c:minorUnit val="20"/>
      </c:valAx>
    </c:plotArea>
    <c:plotVisOnly val="1"/>
    <c:dispBlanksAs val="gap"/>
    <c:showDLblsOverMax val="0"/>
  </c:chart>
  <c:txPr>
    <a:bodyPr/>
    <a:lstStyle/>
    <a:p>
      <a:pPr>
        <a:defRPr sz="1800">
          <a:latin typeface="Gill Sans Light"/>
          <a:cs typeface="Gill Sans Light"/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376331635016201"/>
          <c:y val="0.109570385865619"/>
          <c:w val="0.82334864391951001"/>
          <c:h val="0.5585727046961960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Runtime</c:v>
                </c:pt>
              </c:strCache>
            </c:strRef>
          </c:tx>
          <c:invertIfNegative val="0"/>
          <c:dPt>
            <c:idx val="1"/>
            <c:invertIfNegative val="0"/>
            <c:bubble3D val="0"/>
            <c:spPr>
              <a:gradFill rotWithShape="1">
                <a:gsLst>
                  <a:gs pos="0">
                    <a:schemeClr val="accent2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2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 w="9525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09E-4F0A-A02C-8866EB2A5876}"/>
              </c:ext>
            </c:extLst>
          </c:dPt>
          <c:dLbls>
            <c:dLbl>
              <c:idx val="1"/>
              <c:layout>
                <c:manualLayout>
                  <c:x val="1.1437908496731999E-2"/>
                  <c:y val="-4.111494964300789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109E-4F0A-A02C-8866EB2A5876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GraphLab</c:v>
                </c:pt>
                <c:pt idx="1">
                  <c:v>GraphX</c:v>
                </c:pt>
                <c:pt idx="2">
                  <c:v>Giraph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203</c:v>
                </c:pt>
                <c:pt idx="1">
                  <c:v>451</c:v>
                </c:pt>
                <c:pt idx="2">
                  <c:v>749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09E-4F0A-A02C-8866EB2A587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10928256"/>
        <c:axId val="110931328"/>
      </c:barChart>
      <c:catAx>
        <c:axId val="11092825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110931328"/>
        <c:crosses val="autoZero"/>
        <c:auto val="1"/>
        <c:lblAlgn val="ctr"/>
        <c:lblOffset val="100"/>
        <c:noMultiLvlLbl val="0"/>
      </c:catAx>
      <c:valAx>
        <c:axId val="110931328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Runtime (in seconds, PageRank for 10</a:t>
                </a:r>
                <a:r>
                  <a:rPr lang="en-US" baseline="0" dirty="0"/>
                  <a:t> iterations</a:t>
                </a:r>
                <a:r>
                  <a:rPr lang="en-US" dirty="0"/>
                  <a:t>)</a:t>
                </a:r>
              </a:p>
            </c:rich>
          </c:tx>
          <c:layout>
            <c:manualLayout>
              <c:xMode val="edge"/>
              <c:yMode val="edge"/>
              <c:x val="0.25648988729349997"/>
              <c:y val="0.8514057615960930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700"/>
            </a:pPr>
            <a:endParaRPr lang="en-US"/>
          </a:p>
        </c:txPr>
        <c:crossAx val="110928256"/>
        <c:crosses val="autoZero"/>
        <c:crossBetween val="between"/>
        <c:majorUnit val="200"/>
        <c:minorUnit val="20"/>
      </c:valAx>
    </c:plotArea>
    <c:plotVisOnly val="1"/>
    <c:dispBlanksAs val="gap"/>
    <c:showDLblsOverMax val="0"/>
  </c:chart>
  <c:txPr>
    <a:bodyPr/>
    <a:lstStyle/>
    <a:p>
      <a:pPr>
        <a:defRPr sz="1800">
          <a:latin typeface="Gill Sans Light"/>
          <a:cs typeface="Gill Sans Light"/>
        </a:defRPr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7448227059852798"/>
          <c:y val="0.163015709206175"/>
          <c:w val="0.69262968967114402"/>
          <c:h val="0.5051276340630279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</c:v>
                </c:pt>
              </c:strCache>
            </c:strRef>
          </c:tx>
          <c:invertIfNegative val="0"/>
          <c:dPt>
            <c:idx val="1"/>
            <c:invertIfNegative val="0"/>
            <c:bubble3D val="0"/>
            <c:spPr>
              <a:gradFill rotWithShape="1">
                <a:gsLst>
                  <a:gs pos="0">
                    <a:schemeClr val="accent2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2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 w="9525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1B9-43F1-B739-95451FF723FD}"/>
              </c:ext>
            </c:extLst>
          </c:dPt>
          <c:dLbls>
            <c:dLbl>
              <c:idx val="1"/>
              <c:layout>
                <c:manualLayout>
                  <c:x val="9.9673202614379106E-2"/>
                  <c:y val="-4.111421203002040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C1B9-43F1-B739-95451FF723FD}"/>
                </c:ext>
              </c:extLst>
            </c:dLbl>
            <c:dLbl>
              <c:idx val="3"/>
              <c:layout>
                <c:manualLayout>
                  <c:x val="0.35784313725490202"/>
                  <c:y val="1.26130152518861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C1B9-43F1-B739-95451FF723FD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GraphLab + Spark</c:v>
                </c:pt>
                <c:pt idx="1">
                  <c:v>GraphX</c:v>
                </c:pt>
                <c:pt idx="2">
                  <c:v>Giraph + Spark</c:v>
                </c:pt>
                <c:pt idx="3">
                  <c:v>Spark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1">
                  <c:v>342</c:v>
                </c:pt>
                <c:pt idx="3">
                  <c:v>1492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1B9-43F1-B739-95451FF723F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Load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 w="9525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GraphLab + Spark</c:v>
                </c:pt>
                <c:pt idx="1">
                  <c:v>GraphX</c:v>
                </c:pt>
                <c:pt idx="2">
                  <c:v>Giraph + Spark</c:v>
                </c:pt>
                <c:pt idx="3">
                  <c:v>Spark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315</c:v>
                </c:pt>
                <c:pt idx="2">
                  <c:v>315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1B9-43F1-B739-95451FF723F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Cmpute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100000"/>
                    <a:shade val="100000"/>
                    <a:satMod val="13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 w="9525" cap="flat" cmpd="sng" algn="ctr">
              <a:solidFill>
                <a:schemeClr val="accent6">
                  <a:shade val="95000"/>
                  <a:satMod val="105000"/>
                </a:scheme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1B9-43F1-B739-95451FF723FD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1B9-43F1-B739-95451FF723FD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GraphLab + Spark</c:v>
                </c:pt>
                <c:pt idx="1">
                  <c:v>GraphX</c:v>
                </c:pt>
                <c:pt idx="2">
                  <c:v>Giraph + Spark</c:v>
                </c:pt>
                <c:pt idx="3">
                  <c:v>Spark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43</c:v>
                </c:pt>
                <c:pt idx="2">
                  <c:v>275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C1B9-43F1-B739-95451FF723F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Summarize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 w="9525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GraphLab + Spark</c:v>
                </c:pt>
                <c:pt idx="1">
                  <c:v>GraphX</c:v>
                </c:pt>
                <c:pt idx="2">
                  <c:v>Giraph + Spark</c:v>
                </c:pt>
                <c:pt idx="3">
                  <c:v>Spark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17</c:v>
                </c:pt>
                <c:pt idx="2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1B9-43F1-B739-95451FF723F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100"/>
        <c:axId val="111061248"/>
        <c:axId val="111071232"/>
      </c:barChart>
      <c:catAx>
        <c:axId val="111061248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111071232"/>
        <c:crosses val="autoZero"/>
        <c:auto val="1"/>
        <c:lblAlgn val="ctr"/>
        <c:lblOffset val="100"/>
        <c:noMultiLvlLbl val="0"/>
      </c:catAx>
      <c:valAx>
        <c:axId val="111071232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Total Runtime (in Seconds)</a:t>
                </a:r>
              </a:p>
            </c:rich>
          </c:tx>
          <c:layout>
            <c:manualLayout>
              <c:xMode val="edge"/>
              <c:yMode val="edge"/>
              <c:x val="0.34309119448304198"/>
              <c:y val="0.81440522034583096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700"/>
            </a:pPr>
            <a:endParaRPr lang="en-US"/>
          </a:p>
        </c:txPr>
        <c:crossAx val="111061248"/>
        <c:crosses val="autoZero"/>
        <c:crossBetween val="between"/>
        <c:majorUnit val="200"/>
        <c:minorUnit val="20"/>
      </c:valAx>
    </c:plotArea>
    <c:plotVisOnly val="1"/>
    <c:dispBlanksAs val="gap"/>
    <c:showDLblsOverMax val="0"/>
  </c:chart>
  <c:txPr>
    <a:bodyPr/>
    <a:lstStyle/>
    <a:p>
      <a:pPr>
        <a:defRPr sz="1800">
          <a:latin typeface="Gill Sans Light"/>
          <a:cs typeface="Gill Sans Light"/>
        </a:defRPr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Facebook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Sheet1!$D$2</c:f>
              <c:strCache>
                <c:ptCount val="1"/>
                <c:pt idx="0">
                  <c:v>Edges/Vertices</c:v>
                </c:pt>
              </c:strCache>
            </c:strRef>
          </c:tx>
          <c:xVal>
            <c:numRef>
              <c:f>Sheet1!$A$4:$A$8</c:f>
              <c:numCache>
                <c:formatCode>General</c:formatCode>
                <c:ptCount val="5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</c:numCache>
            </c:numRef>
          </c:xVal>
          <c:yVal>
            <c:numRef>
              <c:f>Sheet1!$D$4:$D$8</c:f>
              <c:numCache>
                <c:formatCode>General</c:formatCode>
                <c:ptCount val="5"/>
                <c:pt idx="0">
                  <c:v>76.145994780772199</c:v>
                </c:pt>
                <c:pt idx="1">
                  <c:v>88.678801192790218</c:v>
                </c:pt>
                <c:pt idx="2">
                  <c:v>112.99882750795921</c:v>
                </c:pt>
                <c:pt idx="3">
                  <c:v>169.02987438906399</c:v>
                </c:pt>
                <c:pt idx="4">
                  <c:v>190.43827794085999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F9F-461A-B89D-253A5A0BF7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0655360"/>
        <c:axId val="110661632"/>
      </c:scatterChart>
      <c:valAx>
        <c:axId val="110655360"/>
        <c:scaling>
          <c:orientation val="minMax"/>
          <c:max val="2012"/>
          <c:min val="2008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Year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10661632"/>
        <c:crosses val="autoZero"/>
        <c:crossBetween val="midCat"/>
      </c:valAx>
      <c:valAx>
        <c:axId val="11066163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Ratio of Edges to Vertices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1065536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600">
          <a:latin typeface="Gill Sans Light"/>
          <a:cs typeface="Gill Sans Light"/>
        </a:defRPr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xVal>
            <c:numRef>
              <c:f>Sheet1!$A$2:$A$65</c:f>
              <c:numCache>
                <c:formatCode>General</c:formatCode>
                <c:ptCount val="6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</c:numCache>
            </c:numRef>
          </c:xVal>
          <c:yVal>
            <c:numRef>
              <c:f>Sheet1!$B$2:$B$65</c:f>
              <c:numCache>
                <c:formatCode>General</c:formatCode>
                <c:ptCount val="64"/>
                <c:pt idx="0">
                  <c:v>12862217</c:v>
                </c:pt>
                <c:pt idx="1">
                  <c:v>666804</c:v>
                </c:pt>
                <c:pt idx="2">
                  <c:v>159879</c:v>
                </c:pt>
                <c:pt idx="3">
                  <c:v>93991</c:v>
                </c:pt>
                <c:pt idx="4">
                  <c:v>111466</c:v>
                </c:pt>
                <c:pt idx="5">
                  <c:v>133899</c:v>
                </c:pt>
                <c:pt idx="6">
                  <c:v>137839</c:v>
                </c:pt>
                <c:pt idx="7">
                  <c:v>154630</c:v>
                </c:pt>
                <c:pt idx="8">
                  <c:v>173874</c:v>
                </c:pt>
                <c:pt idx="9">
                  <c:v>208319</c:v>
                </c:pt>
                <c:pt idx="10">
                  <c:v>272781</c:v>
                </c:pt>
                <c:pt idx="11">
                  <c:v>310416</c:v>
                </c:pt>
                <c:pt idx="12">
                  <c:v>372840</c:v>
                </c:pt>
                <c:pt idx="13">
                  <c:v>885289</c:v>
                </c:pt>
                <c:pt idx="14">
                  <c:v>676474</c:v>
                </c:pt>
                <c:pt idx="15">
                  <c:v>604419</c:v>
                </c:pt>
                <c:pt idx="16">
                  <c:v>633925</c:v>
                </c:pt>
                <c:pt idx="17">
                  <c:v>653573</c:v>
                </c:pt>
                <c:pt idx="18">
                  <c:v>662725</c:v>
                </c:pt>
                <c:pt idx="19">
                  <c:v>677578</c:v>
                </c:pt>
                <c:pt idx="20">
                  <c:v>685395</c:v>
                </c:pt>
                <c:pt idx="21">
                  <c:v>635978</c:v>
                </c:pt>
                <c:pt idx="22">
                  <c:v>603023</c:v>
                </c:pt>
                <c:pt idx="23">
                  <c:v>548655</c:v>
                </c:pt>
                <c:pt idx="24">
                  <c:v>556559</c:v>
                </c:pt>
                <c:pt idx="25">
                  <c:v>443679</c:v>
                </c:pt>
                <c:pt idx="26">
                  <c:v>396303</c:v>
                </c:pt>
                <c:pt idx="27">
                  <c:v>279793</c:v>
                </c:pt>
                <c:pt idx="28">
                  <c:v>245435</c:v>
                </c:pt>
                <c:pt idx="29">
                  <c:v>224772</c:v>
                </c:pt>
                <c:pt idx="30">
                  <c:v>174282</c:v>
                </c:pt>
                <c:pt idx="31">
                  <c:v>79238</c:v>
                </c:pt>
                <c:pt idx="32">
                  <c:v>89700</c:v>
                </c:pt>
                <c:pt idx="33">
                  <c:v>30371</c:v>
                </c:pt>
                <c:pt idx="34">
                  <c:v>17897</c:v>
                </c:pt>
                <c:pt idx="35">
                  <c:v>11786</c:v>
                </c:pt>
                <c:pt idx="36">
                  <c:v>8049</c:v>
                </c:pt>
                <c:pt idx="37">
                  <c:v>5281</c:v>
                </c:pt>
                <c:pt idx="38">
                  <c:v>3657</c:v>
                </c:pt>
                <c:pt idx="39">
                  <c:v>2312</c:v>
                </c:pt>
                <c:pt idx="40">
                  <c:v>1569</c:v>
                </c:pt>
                <c:pt idx="41">
                  <c:v>1069</c:v>
                </c:pt>
                <c:pt idx="42">
                  <c:v>805</c:v>
                </c:pt>
                <c:pt idx="43">
                  <c:v>571</c:v>
                </c:pt>
                <c:pt idx="44">
                  <c:v>396</c:v>
                </c:pt>
                <c:pt idx="45">
                  <c:v>261</c:v>
                </c:pt>
                <c:pt idx="46">
                  <c:v>161</c:v>
                </c:pt>
                <c:pt idx="47">
                  <c:v>127</c:v>
                </c:pt>
                <c:pt idx="48">
                  <c:v>89</c:v>
                </c:pt>
                <c:pt idx="49">
                  <c:v>62</c:v>
                </c:pt>
                <c:pt idx="50">
                  <c:v>40</c:v>
                </c:pt>
                <c:pt idx="51">
                  <c:v>28</c:v>
                </c:pt>
                <c:pt idx="52">
                  <c:v>21</c:v>
                </c:pt>
                <c:pt idx="53">
                  <c:v>16</c:v>
                </c:pt>
                <c:pt idx="54">
                  <c:v>9</c:v>
                </c:pt>
                <c:pt idx="55">
                  <c:v>4</c:v>
                </c:pt>
                <c:pt idx="56">
                  <c:v>2</c:v>
                </c:pt>
                <c:pt idx="57">
                  <c:v>4</c:v>
                </c:pt>
                <c:pt idx="58">
                  <c:v>3</c:v>
                </c:pt>
                <c:pt idx="59">
                  <c:v>3</c:v>
                </c:pt>
                <c:pt idx="60">
                  <c:v>0</c:v>
                </c:pt>
                <c:pt idx="61">
                  <c:v>1</c:v>
                </c:pt>
                <c:pt idx="62">
                  <c:v>0</c:v>
                </c:pt>
                <c:pt idx="63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3EE-45DE-B3F3-B0823C9357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0508672"/>
        <c:axId val="110514944"/>
      </c:scatterChart>
      <c:valAx>
        <c:axId val="1105086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2400">
                    <a:latin typeface="Gill Sans Light"/>
                    <a:cs typeface="Gill Sans Light"/>
                  </a:defRPr>
                </a:pPr>
                <a:r>
                  <a:rPr lang="en-US" sz="2400" dirty="0">
                    <a:latin typeface="Gill Sans Light"/>
                    <a:cs typeface="Gill Sans Light"/>
                  </a:rPr>
                  <a:t>Number of Updates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Gill Sans Light"/>
                <a:cs typeface="Gill Sans Light"/>
              </a:defRPr>
            </a:pPr>
            <a:endParaRPr lang="en-US"/>
          </a:p>
        </c:txPr>
        <c:crossAx val="110514944"/>
        <c:crosses val="autoZero"/>
        <c:crossBetween val="midCat"/>
      </c:valAx>
      <c:valAx>
        <c:axId val="110514944"/>
        <c:scaling>
          <c:logBase val="10"/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400">
                    <a:latin typeface="Gill Sans Light"/>
                    <a:cs typeface="Gill Sans Light"/>
                  </a:defRPr>
                </a:pPr>
                <a:r>
                  <a:rPr lang="en-US" sz="2400" dirty="0">
                    <a:latin typeface="Gill Sans Light"/>
                    <a:cs typeface="Gill Sans Light"/>
                  </a:rPr>
                  <a:t>Num</a:t>
                </a:r>
                <a:r>
                  <a:rPr lang="en-US" sz="2400" baseline="0" dirty="0">
                    <a:latin typeface="Gill Sans Light"/>
                    <a:cs typeface="Gill Sans Light"/>
                  </a:rPr>
                  <a:t>-Vertices</a:t>
                </a:r>
                <a:endParaRPr lang="en-US" sz="2400" dirty="0">
                  <a:latin typeface="Gill Sans Light"/>
                  <a:cs typeface="Gill Sans Light"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000">
                <a:latin typeface="Gill Sans Light"/>
                <a:cs typeface="Gill Sans Light"/>
              </a:defRPr>
            </a:pPr>
            <a:endParaRPr lang="en-US"/>
          </a:p>
        </c:txPr>
        <c:crossAx val="110508672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pPr/>
              <a:t>12/24/2018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06:58:08.9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22780 16869 667 0,'-9'-18'10'0,"-1"3"-6"0,5 1-3 15,2 1 1-15,0 2 16 16,3 1 37-16,-2 1 5 16,4-3-29-16,1-2 28 0,7-6-11 15,5-4-41-15,2-8-6 16,6-7 1-16,4-7 2 15,3-7-4-15,2-7 1 16,1-8 0-16,-2-8-2 0,4-10 1 16,-2-12 1-16,2-14 0 15,2-7 0-15,1-3 5 16,1-2 27-16,-2 4 13 0,0 8-12 15,-2 13-9-15,-2 9-6 16,-2 12 0-16,-1 14-4 16,-4 9-7-16,-1 12-4 15,-4 9-3-15,-2 7 0 0,-2 4 0 16,-4 6-1-16,-2 0 1 15,-4 4-1-15,-3 3-2 16,-2-2 4-16,-2 5-2 0,2-3 1 16,-4 4 0-16,2-1 0 15,-3 0 0-15,2 2 0 16,0 1 4-16,0 2 5 0,0 0-5 15,-1 2-2-15,2 0-2 16,-1 0-1-16,1-2-2 16,-1 2 1-16,0 1 1 15,0-1-29-15,-3 1-48 0,-3-1-46 16,-7-1-81-16,-5-11-255 15</inkml:trace>
  <inkml:trace contextRef="#ctx0" brushRef="#br0" timeOffset="1419.6025">23450 14832 403 0,'-4'-16'225'0,"2"-1"-214"15,6-1 21-15,8 0-20 16,4 1 2-16,3-3-2 0,2 3-4 16,-2-1 12-16,-6 5 12 15,-5 2-6-15,-8 2 9 16,-5 2 25-16,-13 3-36 0,-4 2-16 15,-8 1-9-15,-4 2 1 16,-2 7 6-16,0 3 11 16,2 6 14-16,2 6-2 0,0 8-3 15,2 6-5-15,-3 7-4 16,0 6-4-16,3 0-2 15,0-2-4-15,4-2-4 0,2-6 0 16,4-5-1-16,6-8-1 16,3-7 0-16,4-4-3 15,5-6-34-15,2-6-44 16,10-3-12-16,2-6-13 0,4-13-40 15,2-8-189-15</inkml:trace>
  <inkml:trace contextRef="#ctx0" brushRef="#br0" timeOffset="1809.6032">23421 14709 705 0,'8'-12'58'0,"0"3"-24"15,2 3-13-15,-3 5 18 16,2 0-12-16,-1 1-18 0,0 7 1 15,3 5 9-15,-1 7 34 16,3 6-5-16,3 8-16 16,-2 6-12-16,1 6 4 0,-1 5-10 15,1 0-7-15,-1-4-2 16,-1 0-5-16,0-7 2 15,0-5 3-15,-2-3-4 0,-2-6-1 16,-2-6 2-16,-3-4 0 16,-4-5 3-16,3-2 39 15,-5-5 23-15,1-1 16 0,-1-1-23 16,0 0-21-16,2 0-13 15,0 1-8-15,0-2-9 16,0 0-10-16,0-2-2 16,4 0-1-16,0 0 2 0,4-4-15 15,1-3-43-15,4-3-35 16,3-4-14-16,-1-9-60 15,-1-7-98-15,-5-7-436 0</inkml:trace>
  <inkml:trace contextRef="#ctx0" brushRef="#br0" timeOffset="2792.4049">22392 11757 469 0,'3'-8'6'15,"1"-1"262"-15,2-2-228 16,3-6-15-16,7-6-17 0,9-9-4 15,10-10 0-15,8-10 5 16,12-11 11-16,11-10 8 16,9-6-18-16,5-4-6 0,0-1-4 15,0 7 0-15,-11 8 0 16,-10 6 0-16,-11 13 1 15,-15 12-1-15,-9 10 1 16,-10 9 0-16,-4 8-2 0,-6 9 2 16,-2 2-12-16,-3 6-190 15,-5 3-129-15</inkml:trace>
  <inkml:trace contextRef="#ctx0" brushRef="#br0" timeOffset="3260.4057">22251 12370 652 0,'27'-29'23'16,"11"-6"2"-16,15-7 14 15,5-6-11-15,8-6-8 16,7-5-1-16,9-4-13 0,5-9-1 15,7-5 2-15,4-5 17 16,5-6 6-16,5-3-13 16,3 0-5-16,-1 6-5 0,-1 4 29 15,-7 8 33-15,-5 8-41 16,-13 10-18-16,-10 8-2 15,-14 5-1-15,-9 5-3 0,-6 4-1 16,-11 7-2-16,-3 2-2 16,-5 4-10-16,-6 3-69 15,-7 6-74-15,-9 4-99 0</inkml:trace>
  <inkml:trace contextRef="#ctx0" brushRef="#br0" timeOffset="3806.4067">22397 13376 853 0,'-17'17'13'16,"6"-2"-9"-16,5-1-6 15,4-2-6-15,-1-7 1 0,2-3 1 16,6-6-14-16,8-11 26 16,7-11 1-16,9-11 3 15,10-15 3-15,10-15 13 0,11-14 2 16,15-10-10-16,5-4-11 15,6-3-5-15,6 1 1 16,2 0 11-16,-1-1 18 0,-1 2-3 16,-4 0-17-16,4 0-6 15,-2 1-3-15,1 2 3 16,0 1-2-16,-1 5-2 15,-2 0 0-15,-5 7 9 0,-3 7 4 16,-6 4-7-16,-3 10-5 16,-9 1 0-16,-7 10-1 15,-10 2-2-15,-11 5 0 0,-10 4 0 16,-12 3-1-16,-5 6-2 15,-7 3 3-15,-2 6-5 16,0 3-13-16,-6 4-19 0,1 9-30 16,-2 4-25-16,-3 7-106 15,-8 7-214-15</inkml:trace>
  <inkml:trace contextRef="#ctx0" brushRef="#br0" timeOffset="4321.2076">22267 14464 613 0,'-1'-3'133'15,"9"-14"-63"-15,16-9-46 16,9-10 49-16,13-8-28 0,12-10-27 16,9-6-14-16,7-5-2 15,9-2-2-15,4-6 1 16,5-7-1-16,7-7 1 0,3-8-1 15,7-11 1-15,5-8 0 16,3-9 0-16,3-5 3 16,-1-2 2-16,-4 2 5 15,-8 9 8-15,-13 10 13 0,-7 10 6 16,-8 14 4-16,-10 12-17 15,-5 9-12-15,-6 7-9 16,-7 7-1-16,-3 7-2 0,-5 5-1 16,-5 7-1-16,-4 4-1 15,-3 4-1-15,-4 6-2 16,-6 4-6-16,-5 5-42 0,-4 8-24 15,-5 0-22-15,-7 12-38 16,-7 3-69-16,-10 4-170 16</inkml:trace>
  <inkml:trace contextRef="#ctx0" brushRef="#br0" timeOffset="4820.4084">22588 15083 788 0,'-14'13'73'0,"7"-3"-60"16,6-4-1-16,3-4-4 15,2-4-5-15,8-10 6 16,3-7-3-16,5-8 1 0,8-9 1 15,7-9-2-15,7-8-3 16,8-9 0-16,9-4-1 16,8-7 21-16,5-9 19 15,9-4-11-15,4-6-1 0,9-4 0 16,8-4 12-16,6 0-28 15,4-2 2-15,0-1-2 16,-2 5 4-16,-6 5 4 0,-9 6-11 16,-6 4-8-16,-10 10-2 15,-11 5 0-15,-9 9 0 16,-11 5-2-16,-9 8-1 0,-11 7 1 15,-4 7-1-15,-4 7 0 16,-4 4-4-16,-1 6-26 16,-1 5-47-16,-6 8-15 0,-5 7-37 15,-7 10-107-15,-14 9-208 16</inkml:trace>
  <inkml:trace contextRef="#ctx0" brushRef="#br0" timeOffset="5272.8092">23156 15387 1005 0,'5'-9'25'0,"8"-2"-19"0,6-9-2 15,7-13 0-15,13-14 1 16,10-13 0-16,15-9 17 16,12-9 26-16,10-7-5 0,14-3-17 15,6-6-4-15,3 4-11 16,0 1-7-16,-5 5 2 15,-5 5-5-15,-11 6 0 0,-10 8 1 16,-10 2-2-16,-12 5 2 16,-8 2 12-16,-8 4 18 15,-5 5-15-15,-3 6-12 16,-1 5-4-16,1 1-3 0,2 6 0 15,0 3-5-15,-3 6-25 16,-1 2-26-16,-6 7-33 16,-7 5-31-16,-8 5-99 0,-11 3-286 15</inkml:trace>
  <inkml:trace contextRef="#ctx0" brushRef="#br0" timeOffset="5709.61">23831 15576 968 0,'-5'-2'84'0,"5"-7"-45"15,9-5-21-15,10-5-16 0,12-9 3 16,8-7-1-16,12-10-3 16,16-7 2-16,10-6 0 15,11-7-2-15,8-2 1 16,-1-1-2-16,-1-3-2 0,-7 5 5 15,-9 5-3-15,-12 6 32 16,-11 6 29-16,-11 9-32 16,-11 7-13-16,-9 8-8 0,-9 4-6 15,-6 4-2-15,-1 1 1 16,-1 3 0-16,4 0-3 15,0-2-1-15,6 2-11 0,-1 1-51 16,3 4-31-16,-3 0-40 16,-5 4-97-16,-8 4-328 15</inkml:trace>
  <inkml:trace contextRef="#ctx0" brushRef="#br0" timeOffset="6193.2109">24794 15548 1176 0,'4'-9'36'0,"5"-5"-30"16,7 0 6-16,9-4 19 15,3-4-22-15,7-5-4 0,5-6-3 16,4-1-4-16,6-5 4 16,1-5-1-16,0-2-4 15,-3 0 5-15,-1 2-4 0,-8 3-5 16,-4 5 8-16,-11 7 9 15,-3 6-5-15,-6 2 4 16,-8 6 23-16,-2 1 16 0,-4 3 5 16,-2 3-25-16,-4-1-19 15,3 3-7-15,-1 2-2 16,3 2-1-16,0-1-1 15,0 2-7-15,4-3-6 0,-1 4-30 16,0-2-30-16,0 1-5 16,-3-1-39-16,-6 0-52 15,-8 0-40-15,-7 1-515 0</inkml:trace>
  <inkml:trace contextRef="#ctx0" brushRef="#br0" timeOffset="9391.2165">21323 16585 643 0,'1'-16'120'15,"-3"3"-59"-15,0 0-13 16,-1 3-17-16,1 2 5 0,0 2-10 15,0 2-7-15,1 0 5 16,0 4 1-16,0 0-4 16,2 6-16-16,3 8-11 15,0 7 8-15,4 8 23 0,2 3-4 16,3 3-11-16,1-1-5 15,4-4-2-15,1-6-2 16,1-9 1-16,1-6 0 0,1-8 5 16,3-6 4-16,0-13 0 15,2-9 3-15,2-9 9 16,-1-5 2-16,2-7-1 15,-3-4 1-15,-3 0-4 0,-2 1-2 16,-3 1 1-16,-4 5 16 16,-4 7 10-16,-4 8-7 15,-1 7-12-15,-2 8-14 0,-2 7-6 16,0 4-5-16,2 2-3 15,-1 1-2-15,2 2 2 16,0 1-1-16,1-1 0 0,-2 1 1 16,0-1 1-16,-1 1 0 15,-3-2 1-15,3 0-3 16,-6 2 1-16,3-1 1 0,-4-1-1 15,1 1-1-15,-4 3 0 16,3 1-1-16,0 5-1 16,2 3-4-16,1 4-48 15,1 0-55-15,3-2-76 0,2-8-130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07:13:12.1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8592 14464 179 0,'6'-11'22'0,"5"0"-5"15,3-1 35-15,1 2 16 16,-2-1 24-16,-1 4 16 0,-2 2-33 15,-3 2 8-15,-4 3 17 16,-1-2 0-16,-1 1-22 16,-1 2-2-16,1 1-20 0,1 3-29 15,2 3-20-15,3 3 5 16,2 6 3-16,7-1-5 15,2 0 4-15,3-1-8 16,4-5-3-16,-2-3-2 0,3-5 1 16,-1-3 5-16,-1-13 11 15,3-8 5-15,2-10-1 16,3-13 4-16,4-13-8 0,4-11 0 15,1-8-3-15,2-3-8 16,-4-2-4-16,-1 8-2 16,-6 12 0-16,-7 16 0 0,-4 12 1 15,-7 12-2-15,-5 11 1 16,-1 5-2-16,-1 5 1 15,2 1 0-15,1 1-2 0,0 7-6 16,2 1-11-16,2 3-45 16,-6-6-96-16,-5-7-91 15,-4-12-385-15</inkml:trace>
  <inkml:trace contextRef="#ctx0" brushRef="#br0" timeOffset="10452.0183">2323 13971 801 0,'-15'6'65'0,"5"0"-15"15,6-3-10-15,4 0 0 16,3-1-30-16,5-4-8 16,3-1 0-16,4-2 5 0,1-5 14 15,0 2-3-15,-2-3-3 16,0 1-8-16,-2 3-4 15,-3-1 7-15,-2 0 38 0,1-3-12 16,2-8-14-16,3-12-15 16,5-17 1-16,6-23-2 15,7-21-2-15,6-27-2 0,4-24-3 16,1-16-64-16,-3-12-139 15,-6-3-258-15</inkml:trace>
  <inkml:trace contextRef="#ctx0" brushRef="#br0" timeOffset="19999.2351">6792 15576 966 0,'19'-13'44'0,"2"3"-1"0,1 7-18 15,-4 4-9-15,-2 7 10 16,-1 9-2-16,-1 3-18 16,1 1 29-16,0 2-11 0,5-4-7 15,3-6-7-15,7-7-6 16,7-11 1-16,10-19 29 15,7-18 1-15,13-15-5 0,9-18-18 16,6-13-8-16,-3-11-5 16,-9-8-82-16,-10-4-407 15</inkml:trace>
  <inkml:trace contextRef="#ctx0" brushRef="#br0" timeOffset="21840.0383">14189 13991 548 0,'-23'11'52'0,"4"4"-10"16,1-1-5-16,1 3-10 16,1-2-12-16,3 3-11 0,-3 3-1 15,-1 4 4-15,1 2 9 16,-1 5 4-16,2 6 1 15,-1 6 7-15,2 5-2 0,4 6-6 16,1 3 1-16,4 4-12 16,4 0-2-16,3-3 9 15,4-4-3-15,6-5 3 0,2-8-1 16,3-3 1-16,2-5 8 15,3-3 7-15,1-3-5 16,1 0-7-16,3-2 1 16,2-1-5-16,1-1-2 0,2-2-3 15,3 0-6-15,-2-6-1 16,-1 1 0-16,2-4-1 15,-2-4 1-15,1-5-1 0,0-4 2 16,0-4 10-16,2-5 6 16,1-6 4-16,0-3 0 15,3-3-3-15,-4-1-13 0,0-1 0 16,-1-1-3-16,-2-2-1 15,-2 2-1-15,-4 1 1 16,-4 0 3-16,-1 0 0 0,-5 2-1 16,-3-2 2-16,-1-3 21 15,-3 1-7-15,-2-3 1 16,-1-3-1-16,-2-1-7 15,-1-2-7-15,-2-2-2 0,1-3-3 16,-3 0-3-16,-3-1 2 16,1 2-1-16,-4 1-2 15,1 1 1-15,-3 2 2 0,-2 2-1 16,1 1 0-16,-5-1-3 15,-2 1 5-15,-2 2-3 16,0-1 0-16,-2 3-1 0,0-1 1 16,2 3 0-16,-2 2 0 15,0 2-1-15,1 2 1 16,-3 0 1-16,1 4-3 0,-2 1 1 15,-1 0 1-15,2 1-1 16,0 1 1-16,1 1 0 16,0 0 0-16,3 2 1 15,0 1-1-15,0 1-1 0,-1 2 1 16,-1 2-1-16,-1 2-1 15,-3-1 1-15,-1 2 1 16,-2 2 0-16,0-2 0 0,1 4 0 16,3-1 0-16,0-1 1 15,4 2-1-15,2 1 0 16,4 0 0-16,0 1 1 0,3 3-2 15,0 1 0-15,-1 0 1 16,2 5 2-16,-4 0-2 16,-1 1 0-16,-1-1-2 15,0 3 3-15,-2 1-2 0,3-2 2 16,2 1-1-16,-1-4 0 15,5 3 0-15,1-3 0 16,1-1 1-16,1 0-1 0,1 0 0 16,-1 0 1-16,0 1 0 15,2 1-1-15,0 2 1 16,0 4-1-16,1 2-1 0,-1 4 1 15,1 0 0-15,-1 3 1 16,1-3 0-16,0 1-2 16,1-5 3-16,2-4-3 15,0-2 1-15,6-4-1 0,6-3 0 16,3-4 2-16,8-8-9 15,-1-14-79-15,-1-21-211 16</inkml:trace>
  <inkml:trace contextRef="#ctx0" brushRef="#br0" timeOffset="24679.2433">14945 14627 746 0,'-6'-6'63'16,"1"3"-52"-16,2 1-9 0,-1 0 0 15,3 2-2-15,-2 0 0 16,1 2 0-16,1-2 0 16,-2 2 0-16,3 0 3 0,0 0-3 15,3-2 2-15,3 0 8 16,3-2 15-16,6 0 4 15,4-3-7-15,6-3 1 16,5-3-3-16,8-5-2 0,7-1-9 16,10-9-2-16,9-3 3 15,10-5 12-15,8-2 4 16,8-2-1-16,1-3-5 0,4 1-3 15,1-1-8-15,-3 3-5 16,-6 0 1-16,-4 1-4 16,-7 5 9-16,-7 1-1 15,-8 4 5-15,-8 2-4 0,-9 2 5 16,-6 4 6-16,-7 2 9 15,-5 1-3-15,-6 5-5 16,-4 1-6-16,-5 2-6 0,-4 3-1 16,-3 0-2-16,-2 0 9 15,-4 1 14-15,-3 0-10 16,-5 2-12-16,-1 2-6 0,-3 2-2 15,-4 6-1-15,0 3-8 16,-1 5-32-16,3-2-72 16,2-9-123-16,3-6-263 0</inkml:trace>
  <inkml:trace contextRef="#ctx0" brushRef="#br0" timeOffset="25318.8444">16821 13301 256 0,'-4'-11'0'16,"-7"5"30"-16,-6 2 69 15,-4 4 27-15,-4 0-3 16,-1 4-20-16,-2 7-34 0,1 7-25 16,0 5-22-16,2 7-14 15,1 7-7-15,1 7 1 16,1 8-1-16,2 1 1 0,2 5 0 15,6 1 1-15,2 0 20 16,5-2-10-16,4-1 13 16,7-3 7-16,9 1-1 0,2-2 0 15,9-2 1-15,5 0 0 16,6 1 4-16,6-2-2 15,6-5-10-15,6-6-9 0,7-6-9 16,1-8 2-16,2-9 27 16,-1-9-17-16,1-6-6 15,-4-9 8-15,-1-9 5 16,-3-6-1-16,-2-7-5 0,-5-4-4 15,-2-7-6-15,-3-4-1 16,-3-5-2-16,-3-2-2 16,-3-5-1-16,-6-2 0 0,-5 0 0 15,-7-4-4-15,-8 4 6 16,-8-1-3-16,-9-3 9 15,-15 5 5-15,-12-1-5 0,-11 5-7 16,-9 1-2-16,-8 6-2 16,-3 5-1-16,-2 7 1 15,2 8-1-15,4 5 4 0,4 4-7 16,5 8 3-16,4 6-1 15,3 7-1-15,2 10 0 16,1 6-8-16,-2 9-23 16,2 9-30-16,0 6-44 0,-2 2-54 15,-1-6-85-15,-1-2-281 16</inkml:trace>
  <inkml:trace contextRef="#ctx0" brushRef="#br0" timeOffset="26332.8462">15730 14704 515 0,'3'-2'43'0,"5"2"-14"0,3 7 68 16,2 8-3-16,-2 10-8 15,-1 12-14-15,-3 11 4 16,-4 8-10-16,-2 6-21 0,-4 5-11 15,-2 1-13-15,-4-2-15 16,1-5-4-16,-1-8 2 16,3-5-7-16,0-9-39 0,2-13-107 15,-1-14-104-15,2-12-237 16</inkml:trace>
  <inkml:trace contextRef="#ctx0" brushRef="#br0" timeOffset="26598.0467">15672 14713 505 0,'2'-10'7'0,"0"5"-4"16,1 6 31-16,-3 7 40 15,-5 13 47-15,-7 10-38 16,-1 7-42-16,-3 8 3 0,2 2-7 16,5 0-13-16,7-7-15 15,4-7-5-15,9-9 1 16,6-14-12-16,3-9-67 0,4-8-40 15,-2-17-78-15,-2-12-229 16</inkml:trace>
  <inkml:trace contextRef="#ctx0" brushRef="#br0" timeOffset="26754.0469">15787 14676 1077 0,'-9'-2'197'0,"6"3"-112"0,10 5-58 16,14 4-18-16,9 3 23 15,9 5-14-15,6-5-12 16,0 1-5-16,-5-5-13 0,-11-8-151 15,-18-5-317-15</inkml:trace>
  <inkml:trace contextRef="#ctx0" brushRef="#br0" timeOffset="28704.0504">14112 14488 715 0,'-4'1'65'0,"3"9"-54"0,4 10-8 15,5 8 41-15,2 7 27 16,3 3-25-16,2 0-23 15,2-1-13-15,-1-6-4 0,2-8-3 16,-2-6 0-16,-3-6 1 16,-1-9 0-16,-3-3 4 15,-2-15 0-15,-3-9 1 0,-3-8-5 16,1-8-5-16,-4-2-3 15,2 2-5-15,-4 5-2 16,1 10 8-16,-1 8 4 0,3 13 18 16,-1 8 31-16,2 15-23 15,0 8-23-15,2 7 18 16,5 1-11-16,2 1-5 15,2-6-7-15,2-8 4 0,-1-7-1 16,-1-7-5-16,-4-9-6 16,-2-7-17-16,-3-12 11 15,-1-10-15-15,-2-6 1 0,1-2 10 16,1 0 14-16,0 2 3 15,5 7 6-15,4 7 30 16,1 6 22-16,5 6 10 0,3 8-2 16,3 3-14-16,2 7-18 15,3 7-19-15,1 3-4 16,-3 2-5-16,-1-1-1 0,-3 2-1 15,-7-6-1-15,-5-4-2 16,-8-3-6-16,-2-4-9 16,-8-2-1-16,-5-3-48 15,-2-2-14-15,0-3 36 0,0-1 33 16,4-1 4-16,5-2 0 15,4 1 5-15,3 0-2 16,1 1-2-16,6 3 1 0,0 0 3 16,2 4 3-16,0 0 0 15,3 2 3-15,-1-2-4 16,3 0-1-16,0 0 2 0,0-3 0 15,0-3 1-15,-1-4 0 16,1-4 1-16,-5 0-1 16,1-2-3-16,-2-1 2 15,0-2-2-15,-1 0 1 0,-3 0-1 16,-1 3 0-16,-1 0 1 15,-3 3 0-15,-5 4 2 16,-4 6 1-16,-4 3-1 0,-2 4-3 16,-3 8 0-16,1 3 1 15,0 2-1-15,7 0 0 16,4-5 0-16,5-3 0 0,7-5-1 15,9-2 0-15,7-6 1 16,5-4-4-16,1-4 3 16,0-2 0-16,0 1-1 0,-8 1 1 15,-4 6-1-15,-6 3 4 16,-4 5 3-16,-3 0 13 15,-2 8 10-15,1 5 13 16,0 4-18-16,4 1-12 0,1 1-8 16,3-2-2-16,2-3 0 15,5-6 1-15,2-5-2 16,2-4-9-16,1-12-19 0,0-7-21 15,-1-9-28-15,-2-5-49 16,-2-4 34-16,-3-3 43 16,-4 2 42-16,-2 1 7 15,-3 3 18-15,-2 3 67 0,0 5-2 16,-4 2 6-16,0 6-3 15,-2 2-16-15,1 5-16 16,-2 2-25-16,0 4-20 0,0 2-7 16,1 3 0-16,-3 1-3 15,-2 2-2-15,-2 3-1 16,4 1 1-16,-1 2-1 0,3 0 4 15,3 1-3-15,7-3-3 16,5 1 4-16,5 1 0 16,1 2-2-16,3-3 1 15,-1 2 0-15,-3-1 1 0,-5 1 1 16,-3 1 1-16,-6-1-1 15,-2 2 1-15,-3 1 8 16,-9 1 8-16,2 2 6 0,-5 1 9 16,2-4-5-16,1 1-12 15,4 0-11-15,4-3-3 16,4 1-7-16,2-7-50 0,0-5-165 15,1-13-249-15</inkml:trace>
  <inkml:trace contextRef="#ctx0" brushRef="#br0" timeOffset="30170.4529">16716 13692 863 0,'-1'-7'93'0,"4"9"-66"15,8 11-25-15,4 11 5 16,-1 7 16-16,1 7 3 15,-2 3-9-15,-3-3-6 0,-3-4-4 16,-1-8-2-16,-3-8-2 16,-2-8-2-16,2-7 1 15,-3-4 3-15,0-10 66 16,1-10-43-16,-1-9-24 0,3-5-1 15,1-3-3-15,0 4-7 16,0 6 5-16,-2 7 0 16,-2 14 3-16,2 7 21 0,-4 14 7 15,0 9-23-15,1 7 27 16,2 1-8-16,1 1-19 15,5-3-5-15,6-8-1 0,0-9 1 16,-1-10 0-16,5-4-5 16,-3-16-3-16,2-10-10 15,-1-6-16-15,-1-7-9 0,1 1 21 16,-3 3 17-16,1 6 1 15,-2 7 3-15,-1 6 13 16,-1 7 37-16,0 7 11 16,1 2-9-16,0 4-4 0,1 9 0 15,-2 9-25-15,-2 6-6 16,-1 2-9-16,-2 1-3 15,-4-1 0-15,-2-7-10 0,-1-6-8 16,-7-9-20-16,1-6-17 16,0-9-10-16,2-11-24 15,7-6 2-15,0-5 31 0,9 0 33 16,7 2 6-16,2 4 6 15,2 8 2-15,0 5 9 16,-3 6 19-16,-1 5 48 16,-4 2 15-16,0 10-25 0,-1 0-24 15,0 2-17-15,2 3-13 16,-2-3-5-16,4-6 0 15,-1-6-4-15,0-3 2 0,-2-12-9 16,-2-7-7-16,-2-5-3 16,-5-7-2-16,-1 1 12 15,-1 1 6-15,-4 3 0 0,-4 8 4 16,-1 4 7-16,-1 8 21 15,-1 6 4-15,1 5-3 16,-3 15-16-16,2 7-10 0,-1 6 0 16,7 4-4-16,4 1 0 15,10-5-2-15,8-10-4 16,10-11-13-16,7-8-43 15,1-10-5-15,1-10-43 0,-1-8-18 16,-4-6-23-16,-5-1 67 16,-7-1 68-16,-7 1 16 15,-6 3 28-15,-6 4 69 0,0 4 14 16,-2 7 0-16,-2 3-3 15,0 5-25-15,2 6-11 16,0 3-38-16,2 13-39 0,6 3 5 16,4 8 0-16,4 2 0 15,2 4-1-15,1 0 0 16,0-5 1-16,-3-5-9 0,-5-4-14 15,-3-7-15-15,-3-8 4 16,-4-5 20-16,-2-10 17 16,0-9-4-16,-3-6 1 15,-1-8-1-15,1-3 1 0,2-2-1 16,1 2 2-16,3 5 6 15,6 6 4-15,4 8 13 16,3 8-6-16,4 4-11 0,0 7-6 16,3 0-2-16,3 9-2 15,-1 3-5-15,-1 0-43 16,-1-3-89-16,-1-6-111 0,0-4-74 15</inkml:trace>
  <inkml:trace contextRef="#ctx0" brushRef="#br0" timeOffset="30404.4534">17896 13224 931 0,'-7'-14'117'16,"0"4"-8"-16,0 4-24 15,2 4-30-15,-4 4-29 16,0 5-20-16,0 3-6 0,0 3 1 16,2 1-1-16,0-1 0 15,4-3-2-15,3-5-5 16,-2-1-14-16,2-3-29 0,2 0-8 15,-2 1 27-15,-2-4 29 16,2 2 4-16,0-1 0 16,-1 0 2-16,1 2 1 0,1 0-2 15,-1 2-4-15,-1 4-9 16,0-3-167-16,0-2-189 15</inkml:trace>
  <inkml:trace contextRef="#ctx0" brushRef="#br0" timeOffset="31012.8544">17906 13268 1084 0,'-10'-8'71'16,"3"5"-55"-16,7 1-11 0,3 2-4 15,3 3-1-15,-1 0 1 16,1 2-1-16,0-1 1 15,0 2-2-15,1-1 3 16,-1 0-1-16,0-1 0 0,-2 0 8 16,-1-3 2-16,-2 1-2 15,-1-4 7-15,-1 1 25 16,0-5-26-16,-4 0-13 0,0 0 1 15,0-2-2-15,2 2 2 16,-2 1-3-16,2 4 0 16,-1 1-2-16,-2 5-2 0,-1 6 3 15,-1 4 2-15,-1 1 2 16,1 0 1-16,2-3 2 15,2-4-2-15,2-3-2 16,1-5 4-16,0-2 44 0,2-8-7 16,2-4-27-16,4-4-6 15,4-3-9-15,4 0 1 16,4 1-3-16,3 3 0 0,2 5-1 15,2 9 2-15,0 2 1 16,-2 14 2-16,-4 7 11 16,-7 13 6-16,-8 14 8 0,-8 15 1 15,-13 7-2-15,-8 4-11 16,-6 0-10-16,-3-7-3 15,-1-15-2-15,0-16-4 16,3-16 8-16,1-17-14 0,7-10 7 16,7-13 3-16,10-9-3 15,9-6-1-15,14-1-3 16,14 1 4-16,9 6 1 0,10 7 8 15,8 7 13-15,4 9 5 16,-1 8-3-16,-8 10-12 16,-7 11-8-16,-14 10-13 0,-17 6-57 15,-14-2-104-15,-12-8-180 16</inkml:trace>
  <inkml:trace contextRef="#ctx0" brushRef="#br0" timeOffset="31980.0561">15223 13889 808 0,'4'-17'79'0,"4"2"-66"0,2-1 3 16,2-2-5-16,-1-4-8 15,-1-4 2-15,-2-1-1 16,-3-3-2-16,-3-1 0 16,-2-2-2-16,-2 2 3 0,-6 7 8 15,1 4 44-15,-3 7 13 16,2 4-31-16,1 9-16 15,-2 5-11-15,3 16-5 0,1 11-2 16,1 11 0-16,6 5 1 16,3 6 5-16,5-2-5 15,6-3 0-15,2-5 2 0,-2-7 0 16,-3-2-5-16,-2-7 1 15,-3-4-1-15,-3-5 0 16,-3-2 1-16,-1-3-1 0,1-4 0 16,-2-1-1-16,0-2 1 15,0-2-2-15,1-3-5 16,0-1-16-16,2-1-58 15,-1-5-31-15,2-6-83 0,-1-2-392 16</inkml:trace>
  <inkml:trace contextRef="#ctx0" brushRef="#br0" timeOffset="32182.8565">15239 14134 984 0,'-12'-5'99'16,"11"-1"-60"-16,2 0-5 15,5-3-28-15,6-4 0 16,5-3-1-16,5-2 8 0,2-1 14 15,7 0-12-15,4-2-9 16,3 5-4-16,-3 1-1 16,0 5-3-16,-4 5-10 15,-6 3-65-15,-10 0-90 0,-6 1-171 16</inkml:trace>
  <inkml:trace contextRef="#ctx0" brushRef="#br0" timeOffset="32947.2578">14738 15066 792 0,'-1'0'61'0,"5"2"-41"15,9 11-15-15,5 8 49 16,10 10-3-16,9 14 12 0,8 10-4 16,7 12-2-16,6 10 9 15,5 8-8-15,1 8-13 16,3 0-17-16,-2 5 0 0,1-8-5 15,-2-4 8-15,-1-5 3 16,-2-6-11-16,-3-2-5 16,-1-10 0-16,-3 0-4 15,-1-3 3-15,-2-5-6 0,0-3-5 16,-4-4 0-16,-3-4-2 15,-5-7-2-15,-5-8-1 16,-9-6 1-16,-6-9-1 0,-5-3 9 16,-7-8 10-16,-2-1-9 15,-4-2-3-15,1 0 9 16,-3-4 0-16,1-5-15 0,0 0-3 15,0-4-11-15,5-4-31 16,-3-3-76-16,-1-6-163 16,1-2-409-16</inkml:trace>
  <inkml:trace contextRef="#ctx0" brushRef="#br0" timeOffset="33805.2593">16589 16048 711 0,'-27'-7'134'0,"1"3"-62"16,0 3 2-16,0 2-3 0,0 7-27 15,-1 5-20-15,-1 6-10 16,-2 6-7-16,-2 6-5 15,-1 7 0-15,0 6-1 16,2 5 9-16,2 4 16 0,6 4-6 16,5 2-7-16,6 1 2 15,8 2 0-15,4-2 12 16,8 0-12-16,7-5 0 0,7 1 1 15,4-4 0-15,3-4-1 16,2-1 0-16,4-6 3 16,0-2-5-16,3-5 6 0,1-5 0 15,0-4-5-15,3-6-4 16,-1-1 1-16,2-7 6 15,0-4 1-15,-1-3-2 0,0-4-6 16,1-4-4-16,-1-5 1 16,-1-2 0-16,-1-5-2 15,-1-1 0-15,-4-3-1 16,-4-2 6-16,0-3 5 0,-4-2 1 15,-2-2 1-15,-1-2 6 16,-2-3-15-16,0-1 3 16,-2-2-4-16,-1-6-2 0,-1-3 1 15,0-6-4-15,-3-4-2 16,-3 2 1-16,-6-2 1 15,-5 3-3-15,-1 3 1 0,-10 3 2 16,-6 2-2-16,-2 0 1 16,-3-1 0-16,-1 0-1 15,-2-1-1-15,0-1 1 0,0 0 0 16,0 3 0-16,2 6-3 15,-3 4 2-15,2 4 1 16,-2 7-3-16,-1 7 2 16,1 4 0-16,1 6 1 0,0 4-3 15,1 1 1-15,1 6-1 16,1 4-5-16,1 2-9 15,3 3-11-15,3 4-26 0,1 5-61 16,2 1-87-16,0-2-134 16,2 0-568-16</inkml:trace>
  <inkml:trace contextRef="#ctx0" brushRef="#br0" timeOffset="34429.2604">17054 16289 763 0,'-8'-11'168'0,"-2"1"19"16,2-4-44-16,1 1-51 15,1-2-44-15,4-5-21 16,2-4-18-16,4-7-7 0,5-8-1 16,3-11 1-16,2-10-2 15,1-9 3-15,-1-6-3 16,-1-9-1-16,-1-3 0 15,-5 2 2-15,-4 3 0 0,-2 2-1 16,-2 4 1-16,-2 2-1 16,0 1 2-16,2-2-4 15,2-5 3-15,2-3-1 0,8-1 0 16,2 1-1-16,1 3 2 15,-1 5-3-15,-1 6 1 16,0 7 1-16,-4 9 1 0,-2 5-1 16,1 3 0-16,-2 3 1 15,-2 3-1-15,-1 1-1 16,0 3 0-16,1 4 2 0,-2 3-2 15,0 6 1-15,-1 5 0 16,0 4 2-16,1 3 0 16,-1 5 3-16,0 1-1 15,-1 0 2-15,0 2-5 0,1-1 0 16,-1 0 2-16,1 0-5 15,0 1 3-15,1-2 0 16,-1 0-3-16,0 2 4 0,0 0-4 16,1 0 4-16,-1 0-1 15,0 4 0-15,1 1-4 16,0 4-2-16,1 4 7 0,-2 3-5 15,3 3-15-15,1 0-83 16,-2-7-55-16,-1-6-118 16,-4-8-293-16</inkml:trace>
  <inkml:trace contextRef="#ctx0" brushRef="#br0" timeOffset="36036.0632">17280 16172 871 0,'-10'-10'50'0,"3"7"-28"16,7 4 34-16,1 14-26 16,0 9-31-16,4 14 14 15,1 6 24-15,1 6 16 0,-1 2-8 16,3-5-24-16,-1-8-9 15,1-12-7-15,0-8-1 16,-3-11-4-16,-1-10 1 0,0-11 2 16,1-18 7-16,-1-13-5 15,4-15-6-15,0-5-6 16,1 2-16-16,-2 11 17 15,-3 13 4-15,-1 13 3 0,-3 18 21 16,-1 13 26-16,2 17-25 16,-2 10 40-16,1 7 10 15,5 8-37-15,4 0-20 0,2-2-10 16,6-9-5-16,1-10-1 15,3-16-2-15,-1-9-2 16,1-15-11-16,-2-16-16 0,-2-10-23 16,-1-8-25-16,-3 0 31 15,-3 5 44-15,-6 7 3 16,-2 12 10-16,-1 10 60 0,-2 9 27 15,0 5-23-15,-2 7-33 16,2 10-34-16,2 7 28 16,-1 6-5-16,0 7-21 15,2 1-6-15,1-1-1 0,-2-6-1 16,2-8-12-16,-3-9-36 15,0-9-51-15,-1-6-7 16,-3-7 63-16,-1-5-49 0,1-1 74 16,0 0 16-16,3 0 2 15,3 3 13-15,4 1 13 16,5 1 1-16,2 1 8 0,4-2 0 15,0 1-6-15,3-2-5 16,-1-4-10-16,0-3-7 16,-1-4-5-16,-3-4 1 0,-1-6 0 15,-7 0-4-15,-4 1-5 16,-3 3 0-16,-6 2 8 15,-4 8 0-15,-1 5 9 16,0 4 25-16,1 8 2 0,0 2-8 16,4 11-16-16,3 5-14 15,0 5 0-15,5 3 2 16,7 2-2-16,4-4-4 0,6-8 2 15,5-10-13-15,5-8-40 16,0-15-17-16,2-7-9 16,-6-4 6-16,-4 1 48 0,-8 4 24 15,-7 8 25-15,-5 4 102 16,-2 7 15-16,-2 3-41 15,-3 6-38-15,-2 8-23 16,0 5-16-16,0 4-3 0,-1 3-11 16,4-1-6-16,1-4 1 15,3-9-1-15,1-10-13 16,2-9-34-16,8-19-7 0,2-9-28 15,2-10-32-15,2-3 53 16,0 4 54-16,0 6 8 16,0 10 4-16,-2 8 11 0,0 12 16 15,3 7-7-15,0 4-12 16,4 12-9-16,-4 2-4 15,-3-1-69-15,-7-3-369 16</inkml:trace>
  <inkml:trace contextRef="#ctx0" brushRef="#br0" timeOffset="36831.6646">18258 15929 650 0,'0'-3'12'0,"0"1"-9"16,2-2-16-16,3-1 3 0,3-1 7 15,1-2 7-15,-2 0 38 16,2-1 40-16,0-1 24 15,0-1-14-15,2 1-10 16,-1 1-13-16,0 1-18 0,1 0-16 16,0 4-3-16,0 4-13 15,0 0-8-15,-3 12-6 16,-1 7 0-16,-7 8 0 0,-2 5 0 15,-10 3-1-15,-5 0-1 16,-4-4-1-16,0-7-1 16,2-10 2-16,5-5-3 0,6-8 2 15,8-5-1-15,9-11-4 16,9-4-9-16,4-1 7 15,5 1-2-15,-3 3 4 0,-3 7 3 16,-6 8 1-16,-4 10 4 16,-7 11 17-16,-2 5 56 15,-4 10 10-15,-3 3-29 16,-2 1-34-16,1-1-15 0,1-5 6 15,-2-6-6-15,2-7-7 16,-4-5 0-16,-2-6 0 16,-5-3-1-16,-5-3-3 0,-3-1-5 15,-7-4-20-15,1-4-13 16,1 0-1-16,3-1-21 15,6 1-7-15,4 0-34 0,8-1-107 16,3-2-177-16</inkml:trace>
  <inkml:trace contextRef="#ctx0" brushRef="#br0" timeOffset="37908.0665">17477 14889 721 0,'1'-12'61'15,"2"3"-27"-15,1 3 24 16,-1 0 2-16,5 4-24 0,3-1-16 15,10-3-14-15,11-2-1 16,14-3 2-16,20-11-1 16,17-6 3-16,19-7-1 15,16-7 1-15,10-3-1 0,5-2-4 16,1 3-1-16,-9 4-3 15,-13 4 1-15,-15 6 0 16,-17 5 1-16,-18 5-2 0,-19 6 1 16,-15 4-1-16,-11 2 1 15,-11 6 0-15,-6 0 7 16,-15 9-2-16,-8 1-10 0,-12-3-102 15,-9-2-414-15</inkml:trace>
  <inkml:trace contextRef="#ctx0" brushRef="#br0" timeOffset="38329.2673">17606 14555 794 0,'14'-8'83'0,"2"2"11"16,-1 3-21-16,-6 1-35 15,-2 2-23-15,-5 3-13 16,-3 6 0-16,-6 4 5 0,-6 6 3 16,-5 2-2-16,-4 5-2 15,-3 2 0-15,-1-1-4 16,1 2-1-16,3 0 0 0,1 0 2 15,2-1 3-15,5 0 0 16,3-1-4-16,5-3 3 16,4-2 2-16,3-5 5 0,9-1 3 15,4-5 9-15,9-2 24 16,4-4-9-16,4-1-16 15,4 0-15-15,0-2-6 16,-2 0-3-16,-8-4-12 0,-8-5-227 16,-8-13-795-16</inkml:trace>
  <inkml:trace contextRef="#ctx0" brushRef="#br0" timeOffset="38906.4683">19177 14582 863 0,'-2'0'58'0,"1"-2"-8"16,2 2-19-16,3 0 27 0,1 1-12 16,0-2-22-16,2 1-10 15,2-6 0-15,2-1 0 16,1-6 2-16,4-6-4 0,1-5-8 15,2-6 1-15,-1-5-2 16,-2 0-2-16,-3 0 0 16,-3 4 1-16,-6 8-1 0,-4 4 0 15,-1 10 33-15,-9 7 9 16,-7 11-28-16,-5 12-11 15,-5 9-4-15,-1 9 3 16,2 2-4-16,7 4 3 0,7-2-3 16,12-4 0-16,5-6 1 15,12-5 0-15,5-7 0 16,6-7 0-16,1-9-3 0,1-5-41 15,-1-11-149-15,-4-10-79 16,-5-7-389-16</inkml:trace>
  <inkml:trace contextRef="#ctx0" brushRef="#br0" timeOffset="39421.2692">19383 14405 935 0,'0'-11'87'0,"7"0"-46"15,11 4-5-15,4 1 4 16,2 2-23-16,4 6-9 0,-5 6-4 15,-3 8-2-15,-3 6 1 16,-7 5 1-16,-3 3 0 16,-5 0 1-16,-5-3-1 0,-4-1 1 15,-1-6 1-15,1-6-2 16,0-5 1-16,1-5 0 15,3-6-2-15,0-9-2 0,8-13-1 16,6-6-4-16,3-6 2 16,7-1-4-16,0 1-2 15,-2 7 5-15,-2 7 3 16,-5 11 0-16,-5 7 3 0,-2 4 5 15,-3 7 19-15,-2 9 16 16,-1 7 8-16,-1 5-22 16,0 2-15-16,2-1-13 0,0-5-1 15,2-6 0-15,6-7-1 16,2-9-2-16,2-12 0 15,3-11-4-15,3-8-17 0,1-7-29 16,-1 0-18-16,-1 2 57 16,-4 7 13-16,-4 5 4 15,-1 11 30-15,-2 4 37 0,0 5-20 16,2 5-31-16,2 6-3 15,2 8 0-15,1 5-10 16,1 7-3-16,-2-1 0 16,1 2-6-16,-1-6-9 0,0-8-84 15,-2-11-135-15,2-7-52 16,-1-15-37-16,1-11-62 15</inkml:trace>
  <inkml:trace contextRef="#ctx0" brushRef="#br0" timeOffset="39858.07">19981 14314 746 0,'1'-30'204'16,"-2"6"-68"-16,-2 6-4 15,-3 2-44-15,0 8-33 0,-3 7-11 16,-4 5-16-16,-3 12-17 15,-2 6-10-15,1 9 0 16,2 3-1-16,2 1-1 16,10-6 0-16,4-6-6 0,11-7-5 15,9-11-19-15,3-5-22 16,4-14 0-16,-1-5 10 15,0-6 35-15,-5-4 8 0,-3 1 1 16,-6 1 2-16,-4 6 30 16,-4 3 30-16,-3 7 9 15,0 4-15-15,-1 7 0 0,-1 4-35 16,0 9-23-16,2 8 5 15,-1 4-1-15,3 4-1 16,-2-1-1-16,3-3-2 0,-2-6-3 16,1-9-19-16,2-8-41 15,-1-8-44-15,3-15 57 16,0-4-63-16,-1-8 13 15,0-3 61-15,-1 5 40 0,-3 7 33 16,-2 4 68-16,-1 10 22 16,4 5-24-16,-1 5-31 15,4 6-58-15,2 7 9 0,1 6-1 16,0 2-13-16,-4 2-2 15,-3-2-5-15,-3-1-19 16,-6-9-75-16,-7-9-151 0,-6-8-208 16</inkml:trace>
  <inkml:trace contextRef="#ctx0" brushRef="#br0" timeOffset="40123.2704">20158 13886 1197 0,'3'-7'154'0,"4"7"-63"15,3 9-62-15,2 10-6 0,-2 5-9 16,1 8-5-16,-4 5-5 15,-2 0-2-15,0 0-2 16,-2-3 0-16,-2-4-4 0,-1-7-9 16,2-5-2-16,-2-3-1 15,2-3 2-15,0 0 2 16,1 1 4-16,4 2 6 15,1 0 1-15,0 0 0 0,-4 1 2 16,2-1-1-16,-4 1 1 16,-1-2-1-16,0 1 1 15,-2-4-3-15,0-7-155 0,-4-6-164 16,1-13-448-16</inkml:trace>
  <inkml:trace contextRef="#ctx0" brushRef="#br0" timeOffset="40544.4712">20585 14054 768 0,'-6'-9'21'16,"2"2"-11"-16,3 4 10 15,1-1-13-15,-2 2-4 0,0 1 8 16,-6 2 44-16,-3 5-16 15,-6 5-13-15,-3 9-3 16,-3 4 9-16,0 9 21 0,0 0-3 16,6 4-20-16,6 1-12 15,7-2-6-15,4-2-8 16,14-5-3-16,8-4 1 0,9-8 0 15,5-9-1-15,2-8-4 16,0-10-201-16,-5-10-500 16</inkml:trace>
  <inkml:trace contextRef="#ctx0" brushRef="#br0" timeOffset="41137.2722">20456 14073 555 0,'2'-9'87'16,"4"3"-34"-16,6 2-23 16,1-2 4-16,2 4 1 0,-1 1 26 15,-2 2 2-15,-2 3-16 16,-3 7-19-16,-3 2-19 15,-2 3-3-15,-4 6 4 0,-8 0 0 16,-4 0 0-16,-5 2-2 16,-6-1-2-16,-4-2-3 15,-5-1-1-15,1-4-2 16,-1-3-1-16,3-8-69 0,7-5-370 15</inkml:trace>
  <inkml:trace contextRef="#ctx0" brushRef="#br0" timeOffset="41823.6734">20626 14056 949 0,'-1'0'73'16,"6"3"-49"-16,9 11-23 15,4 3 7-15,6 8 10 0,3 3-6 16,0 2-2-16,2-1-4 15,-3-2-3-15,-3-6-2 16,-5-6 0-16,-5-7-5 0,-6-6-64 16,-5-7-79-16,-4-10-38 15,-3-7-376-15</inkml:trace>
  <inkml:trace contextRef="#ctx0" brushRef="#br0" timeOffset="41964.0737">20783 14033 731 0,'-12'-5'173'0,"-1"6"-62"15,-2 14-21-15,1 8-39 0,0 9-27 16,1 8-12-16,4 3-8 15,3 1-3-15,4-3 0 16,0-7-1-16,4-11-7 0,-1-15-227 16,3-8-482-16</inkml:trace>
  <inkml:trace contextRef="#ctx0" brushRef="#br0" timeOffset="42260.4742">21038 14005 981 0,'-1'-4'3'0,"1"4"-5"16,1 1 0-16,1 1 5 15,-6 4-5-15,-8 5 7 16,-3 5 0-16,-4 5-2 0,-1 6 12 15,1 5 8-15,2 0-2 16,6 3-6-16,5-2-6 16,5-2-7-16,6-4-1 15,8-10 1-15,7-5-1 0,5-11 0 16,6-5 2-16,3-13-1 15,3-13-33-15,0-11-75 16,-1-10-80-16,-5-8-158 0</inkml:trace>
  <inkml:trace contextRef="#ctx0" brushRef="#br0" timeOffset="43477.2763">21228 13798 1083 0,'-20'13'94'0,"0"15"-31"16,1 10-37-16,4 8-5 16,7 5-8-16,3 2-6 15,8-3-4-15,3-4 2 0,7-9-3 16,1-5 0-16,-2-10-1 15,-2-5-2-15,1-10-2 16,-1-6-3-16,0-6-9 0,-1-6-11 16,-1-2 6-16,1 1 13 15,-3 0 6-15,0 5 2 16,-1 2-1-16,-1 5 0 0,1 1-1 15,4 2 1-15,4 2 0 16,5 0 0-16,6-1 1 16,4-2-1-16,6-3 1 15,2-6-1-15,2-7 1 0,-1-6-1 16,-4-3 0-16,-7-6-1 15,-7 0 1-15,-8 0 1 16,-10 4 1-16,-2 2 7 0,-12 8 33 16,-4 4 4-16,-2 8 6 15,-2 5-22-15,0 6-24 16,0 11-4-16,2 2-2 0,3 7-1 15,4-2 0-15,7-1 0 16,5-3-5-16,7-7-2 16,12-8-4-16,7-7-12 15,7-9-2-15,3-7 11 0,1-7 0 16,-1-4-4-16,-8 1 7 15,-8 4 11-15,-7 3 2 16,-6 6 4-16,-6 4 16 0,-2 8 27 16,-1 1-18-16,-6 10-23 15,2 6-7-15,-1 4 1 16,0 3 0-16,5-2-1 0,0-3-2 15,7-7-6-15,8-9-5 16,6-4-8-16,2-9 3 16,2-7-3-16,-2-2-1 15,-3 4 14-15,-5 3 7 0,-5 7 2 16,-6 7 9-16,-2 17-1 15,-4 14 13-15,-2 14 21 16,-4 16-2-16,-1 17-6 0,-1 14-18 16,3 6-12-16,3-7-3 15,3-9-5-15,0-14-11 16,3-21-15-16,-3-23-28 0,-2-22 0 15,-3-14 33-15,-1-22-119 16,2-19-9-16,4-18 69 16,5-9 51-16,9-9 0 0,7 1 23 15,5 6 36-15,4 11 57 16,0 17-8-16,3 13 5 15,-2 14 13-15,-1 10-32 16,1 9-19-16,1 4-2 0,0 1-20 16,2 2-11-16,1 0-6 15,2-2-1-15,-2-3 0 16,1-2-3-16,-5-5 1 0,-3-2 0 15,-5-3-1-15,-9-3 0 16,-4 0 1-16,-7 2 2 16,-6 3 4-16,-6 1 3 0,-3 5-2 15,-3 7-2-15,-4 5-1 16,-3 11-4-16,2 5-1 15,2 4 2-15,3 4-3 0,7 2-1 16,9-2 0-16,6-4 0 16,12-2-3-16,8-8 0 15,7-8-16-15,4-4-10 16,0-8 8-16,2-9 6 0,-4-3-2 15,-7-5 8-15,-5 2 11 16,-7 0 2-16,-4 5 18 16,-5 4 52-16,-2 5-6 0,-1 5-6 15,-3 4-24-15,-5 11-32 16,0 7-3-16,-1 5 0 15,0 6 1-15,3 4-2 0,2-1-1 16,4-2-1-16,5-5 1 16,4-2 0-16,1-5 0 15,-1-3 0-15,0-3 2 16,-4-5 0-16,-1-3-1 0,-5-2 3 15,-2 0 1-15,-5-1 3 16,-6 1 0-16,-3 2-5 16,-1 0 0-16,-1 3-2 0,2 0-2 15,4-4-13-15,7-6-144 16,7-14-287-16</inkml:trace>
  <inkml:trace contextRef="#ctx0" brushRef="#br0" timeOffset="43602.0765">22587 14089 1659 0,'-9'-8'12'16,"9"12"-14"-16,6 9-7 16,4-3-87-16,-2-6-371 0</inkml:trace>
  <inkml:trace contextRef="#ctx0" brushRef="#br0" timeOffset="45957.6807">19506 15636 858 0,'-6'-11'5'16,"5"3"-3"-16,4 8-3 15,2 0 0-15,-2 12 9 16,-1 12 12-16,-3 12 23 0,-3 14 10 16,-1 12 12-16,-4 4-11 15,2 4-20-15,1-6-14 16,3-7-4-16,3-8 4 0,0-14-7 15,2-8-9-15,1-9-3 16,1-9 1-16,-1-6-1 16,3-7-1-16,-2-16-1 0,-2-13-33 15,0-14-173-15,-2-16-565 16</inkml:trace>
  <inkml:trace contextRef="#ctx0" brushRef="#br0" timeOffset="46160.481">19460 15634 925 0,'15'-17'-83'0,"10"2"34"16,6 0 50-16,2-1 20 0,1-1-9 15,-1 5-7-15,-3 0-2 16,-2 5 0-16,-3 3 0 15,-8 2-11-15,-4 2-82 0,-8 2-169 16</inkml:trace>
  <inkml:trace contextRef="#ctx0" brushRef="#br0" timeOffset="46332.0813">19559 15843 1136 0,'-1'-1'5'15,"3"-3"-4"-15,13 0-4 0,9-5 6 16,3-3-5-16,5-3-31 16,1 1-82-16,-5 0-194 15</inkml:trace>
  <inkml:trace contextRef="#ctx0" brushRef="#br0" timeOffset="46503.6816">19516 16141 1045 0,'-1'6'8'0,"11"-4"-9"15,12 0-4-15,4-4 19 0,4-8-8 16,1-3-3-16,2-5-3 16,-3-5-68-16,-4-6-132 15,-3-5-306-15</inkml:trace>
  <inkml:trace contextRef="#ctx0" brushRef="#br0" timeOffset="46878.0823">19771 15834 1122 0,'-1'7'3'0,"5"7"-6"16,7 7 5-16,2 1 1 16,-1 4 0-16,0 1-1 15,-3 1 1-15,-2-2-1 0,-4-1 0 16,-1-4 3-16,0-6-2 15,-2-3-2-15,2-3 0 16,-2-7 0-16,0-2 0 0,3-13-1 16,3-11-7-16,6-10-3 15,2-7 1-15,5-5 3 16,1-1 2-16,0 4-2 15,0 9 12-15,-9 10 18 0,-2 11 30 16,-5 5 30-16,-3 7-19 16,1 10-18-16,-2 8-28 15,-2 8 10-15,1 4-16 0,2 6-10 16,6 3-3-16,4-4-1 15,4-5-3-15,1-10-39 16,0-9-106-16,-3-11-147 0,-5-13-486 16</inkml:trace>
  <inkml:trace contextRef="#ctx0" brushRef="#br0" timeOffset="47377.2832">20109 15844 607 0,'-5'-2'4'0,"5"1"75"15,1-3-19-15,1-1-46 0,4 0 41 16,1-2 41-16,3 0-9 15,0 1-10-15,1 4 3 16,2 1-1-16,-2 4-20 0,2 4-31 16,0 9-11-16,-1 1 4 15,-2 3-6-15,1 2-7 16,-4-2-5-16,0-3 1 0,-3-4-5 15,-2-7 1-15,0-6-3 16,-2-10-2-16,1-11-5 16,1-11-43-16,3-8-21 15,5-5-27-15,5-2-33 0,5 4 6 16,1 5-25-16,4 9 41 15,-2 11-24-15,-4 8-26 16,-3 9 105-16,-9 4 61 0,-3 10 26 16,-4 1 4-16,-4 4-19 15,-3-3-30-15,1-5-46 16,4-5-100-16</inkml:trace>
  <inkml:trace contextRef="#ctx0" brushRef="#br0" timeOffset="47642.4836">20409 15677 187 0,'5'-10'126'16,"-2"0"33"-16,0 2 39 16,-3 2-28-16,0 5-29 15,-2-1-19-15,-2 5-50 0,-1 7-38 16,-2 6-25-16,1 3-1 15,-1 6 0-15,3 1-4 16,3 0-2-16,1 0-2 0,4-4 0 16,5-4 1-16,4-7-1 15,4-6 0-15,1-3 2 16,1-7 0-16,0-8 0 0,-1-5 0 15,-1-2 0-15,-5-4 0 16,-4 1 0-16,-5-4 3 16,-4 3 9-16,-4 1 8 15,-8 2 13-15,-4 8-7 0,-3 3-5 16,-1 9-6-16,2 2-13 15,2 11-4-15,6 3-6 16,7-1-39-16,5-4-139 0,7-9-271 16</inkml:trace>
  <inkml:trace contextRef="#ctx0" brushRef="#br0" timeOffset="48048.0843">20590 15651 1262 0,'0'0'6'0,"4"3"-19"15,11 6 13-15,5 0 3 16,1 1-1-16,-3-1-1 0,-1 2-1 16,-3 2 1-16,-6-2 0 15,-1 2-1-15,-4 0 2 16,-3-1 1-16,-1-1 0 0,-5-2 0 15,2-2 0-15,-3-3-1 16,3-2 0-16,-1-4 0 16,5-5 0-16,0-12-1 0,9-9-4 15,7-9-5-15,5-8 0 16,5-2-8-16,0 4 6 15,-3 8 6-15,-4 10 40 16,-5 10 27-16,-6 11 24 0,-2 7-21 16,-3 11-25-16,-1 8-1 15,2 6-6-15,1 3-17 16,1 3-11-16,4-1-4 0,0-6 0 15,2-5-2-15,2-10-13 16,1-10-56-16,-3-9-111 16,-2-16-151-16</inkml:trace>
  <inkml:trace contextRef="#ctx0" brushRef="#br0" timeOffset="48640.8854">21273 15511 995 0,'-19'0'10'16,"8"2"20"-16,8 2 51 16,4-4-54-16,8 2-25 15,5-4 22-15,7-6 34 0,4-4-5 16,6-4-21-16,2-3-14 15,-1-5-12-15,1-1-3 16,-7-1-1-16,-4-3 0 16,-7-2 0-16,-7 2-1 0,-7 3 3 15,-4 2-3-15,-9 7 4 16,-6 10 4-16,-4 9 14 15,-4 15-9-15,-3 9-7 0,2 12 1 16,2 5 2-16,9 1-5 16,9 0-6-16,9-6 1 15,16-5-1-15,7-8-1 0,10-9 0 16,6-9-25-16,-1-8-72 15,-3-13-128-15,-4-9-179 16</inkml:trace>
  <inkml:trace contextRef="#ctx0" brushRef="#br0" timeOffset="49748.4873">21598 15284 727 0,'2'-9'21'0,"4"1"-15"16,4-1 26-16,-2 1-13 15,0 3-2-15,-2 0 13 16,-1 3 25-16,-3 0 15 0,0 1-3 16,-1 1-20-16,0 2-15 15,1 4 2-15,2 3 8 16,2 3-8-16,1 1-11 15,1 4-4-15,-1 2-10 0,1 2 4 16,-3 3 13-16,0-2 3 16,-1 1-14-16,-3-1-9 15,0-5-3-15,-2-5-2 0,1-3 2 16,-4-7-1-16,1-2-1 15,-1-8 4-15,2-7-6 16,0-8 1-16,4-5-3 0,6-4 1 16,4-4-3-16,5 3 0 15,0 7 4-15,0 3-1 16,-2 9 2-16,-2 7 3 0,-6 4 2 15,-1 11 9-15,-6 7 13 16,1 4 7-16,-2 6-12 16,1 4-14-16,0-2-5 15,1-2-3-15,3-3 1 0,3-9-2 16,4-4 1-16,1-9-8 15,3-4-8-15,1-12-1 16,3-6-14-16,-1-9 3 0,0-5 3 16,-1 2-4-16,-1 1 14 15,-4 6 14-15,-5 8 2 16,0 7 14-16,-4 8 38 0,-3 2 6 15,0 8-22-15,0 8-26 16,3 6 16-16,1 6 0 16,6 3-20-16,1 1-6 15,5-3-1-15,3-2 0 0,4-10-18 16,1-11-56-16,0-4-25 15,1-13-19-15,0-11-28 16,-4-5 28-16,-2-3 90 0,-3-2 27 16,-6 3 16-16,-1 2 42 15,-6 8 28-15,0 1 18 16,-6 7 3-16,-6 6-25 0,-6 6-20 15,-3 4-26-15,-5 8-18 16,-1 9-11-16,0 3-4 16,2 3-2-16,6-604 1 15,6 1205 0-15,9-607-5 0,3-8-7 16,13-7-12-16,7-4-14 15,3-7-2-15,6-6 9 16,0-6 10-16,-3-1 6 0,-6 1 10 16,-5 3 4-16,-7 2 1 15,-6 4 13-15,-3 3 31 16,1 3 4-16,-2 2-13 0,0 4-25 15,1 4-13-15,0 2 1 16,5 3 0-16,2-2 1 16,2 0-11-16,3-7-24 15,4-3-26-15,0-5 0 0,1-10-36 16,-1-5 12-16,0-3 31 15,-7-2 47-15,-3 1 7 16,-2 2 9-16,-5 3 73 0,1 2 28 16,-2 7-6-16,0 2-22 15,-1 4-31-15,0 2-19 16,2 2-26-16,-2 6-7 0,2 4 0 15,0 5 1-15,2 3 0 16,-1 3 1-16,4 0-1 16,2-4-5-16,-1-4-14 15,3-7-27-15,1-4-36 0,2-7-6 16,1-10 12-16,2-4-44 15,0-5-15-15,3-3 61 16,0-1-29-16,-2-2-123 0,-2 0-159 16</inkml:trace>
  <inkml:trace contextRef="#ctx0" brushRef="#br0" timeOffset="49951.2877">22523 14803 396 0,'7'-12'112'0,"1"2"-9"16,2 1 3-16,-2 2-8 15,0 2 0-15,-1 1-29 16,-4 1-10-16,0 3-6 0,-2-2-22 16,-1 4-21-16,-1 3-8 15,1 5-2-15,-3 0-18 16,0 0-115-16,0-3-207 0</inkml:trace>
  <inkml:trace contextRef="#ctx0" brushRef="#br0" timeOffset="50200.8881">22677 14697 1059 0,'-9'-6'117'0,"2"4"-83"0,7 4-22 16,0 4-12-16,0 4 0 15,5 1 2-15,0 4-1 16,2 5 0-16,0 3 2 0,0 6 20 15,0 7 30-15,0 4-11 16,-3 3-24-16,-2 1-13 16,-2-2-2-16,3-3-2 0,-4-5-1 15,-1-8-6-15,2-6-13 16,0-11-56-16,4-9-107 15,5-9-155-15</inkml:trace>
  <inkml:trace contextRef="#ctx0" brushRef="#br0" timeOffset="52197.6916">23303 14639 909 0,'0'-18'74'0,"-1"8"-34"16,0 4-7-16,-1 2-20 16,-2 2-9-16,-4 6-3 0,-10 9-3 15,-7 8 2-15,-8 7 2 16,-3 9-2-16,1 6 4 15,3 2 1-15,8 2 10 0,14-2-1 16,10-3-4-16,10-4-4 16,11-5-3-16,7-10-1 15,3-8 0-15,1-8-2 0,1-8-41 16,-8-9-34-16,0-9 12 15,-7-4 25-15,-4-6 20 16,-2 0 15-16,-7 2 4 16,-1 4 3-16,-3 8 71 0,1 5 22 15,-1 12-7-15,1 11-62 16,0 14-22-16,1 15 18 15,1 15 7-15,0 11-3 0,1 4-10 16,0 4-13-16,2-5-4 16,-4-10-2-16,-1-12-2 15,-1-12-9-15,-6-14-13 0,-7-12-55 16,-3-8-34-16,-4-14-18 15,1-11 51-15,1-13 29 16,4-12 42-16,10-14 15 0,3-5 1 16,15-4-22-16,6 1-77 15,7 5 64-15,5 11 43 16,1 13 59-16,-1 12 53 15,-2 9 28-15,-4 8 11 0,-2 5-64 16,-5 8-44-16,-5 6-17 16,-3 5-25-16,-6 8-8 15,-3 4 1-15,-2 4-1 0,-3-2-4 16,-1 0 1-16,-2-4-2 15,1-8-1-15,2-3-3 16,0-8-8-16,1-6-51 0,5-8 12 16,2-11-45-16,9-10-34 15,5-7 41-15,4-4 30 16,3 1 15-16,1 3 36 0,-1 8 4 15,-4 8 3-15,-4 8 30 16,-3 8 28-16,-6 5-8 16,-1 1-24-16,-2 2-14 15,-2 5-7-15,0-1-3 0,-4 0 0 16,2-2 0-16,-3-3-18 15,2 1-14-15,-1-3 26 16,-1-3 5-16,0-1-2 0,0 0 1 16,0 1 9-16,3 2 41 15,-3 2 30-15,0 2-49 16,0 8-28-16,0 2 2 0,0 5 1 15,-3 0-4-15,3 0 1 16,-1-1-1-16,1-6-2 16,-1-3-1-16,3-6 0 15,1-2-1-15,4-12 3 0,6-7-20 16,2-3-10-16,3-2 18 15,2 0 7-15,-3 5 1 16,-1 6 1-16,-6 2 4 0,-2 10 20 16,-1 2 20-16,-3 8-2 15,-1 7 2-15,0 6-2 16,-1 10-8-16,1 4-11 0,-3 7-13 15,2-1-6-15,1-1 0 16,-2-3-3-16,2-8 0 16,1-7-1-16,0-5 2 15,-1-7-3-15,-2-2 4 0,1-5-2 16,-2-1 1-16,0 0 0 15,0 0 1-15,-2 0 0 16,-2 1 0-16,2-1-1 0,-2-1-1 16,0 1-1-16,2-5 2 15,0-8-1-15,2-6-1 16,3-10-3-16,5-12-9 0,6-9-28 15,1-5-24-15,-1 2 5 16,-1 5 35-16,-1 7 26 16,-4 12 9-16,-2 9 18 15,-1 9 7-15,2 3-8 0,0 5-13 16,1 2 0-16,1 4 1 15,3 7-2-15,2 3-7 16,3 5-3-16,2 3 1 0,0 1-4 16,-2 1 0-16,-3-6 0 15,-4-2 2-15,-10-8-2 16,0-1 0-16,-12-7 0 0,-7-2 0 15,-5-8-30-15,-1-5-28 16,1-6-24-16,3-4-7 16,8-5 33-16,8 1 12 15,7 2 26-15,7 5-26 0,8 2 0 16,5 4 26-16,3 5 13 15,3 3 4-15,0 1 2 16,-1-1 11-16,-1 0 26 0,-2 0 7 16,-3-3-20-16,-3-6-14 15,-1-2-5-15,-3-6-3 16,0 1-1-16,-4-5 1 0,-2 0-3 15,-5 5 0-15,-1 0-1 16,-4 8 28-16,0 3 43 16,-4 5-31-16,-2 6-13 15,-1 3-14-15,-4 12-13 0,-1 5 2 16,-1 11 0-16,3 4-1 15,4 6 0-15,4 1 0 16,4 0 0-16,7-2-1 0,4-6 1 16,-1-5 0-16,-3-7-2 15,0-10 0-15,-4-5-6 16,1-6-5-16,-4-7 15 0,0-6-2 15,2-7 1-15,-1 2 3 16,0-2 12-16,0 5 42 16,1 4 33-16,-1 4-12 0,2 5-29 15,3 4-46-15,3 7-5 16,0 2 7-16,4 5 0 15,1 3 0-15,-4-1-3 16,2 2-2-16,-4-5 1 0,-2-1-8 16,-6-5-29-16,-2-5-93 15,-8-6-50-15,-7-14-161 16</inkml:trace>
  <inkml:trace contextRef="#ctx0" brushRef="#br0" timeOffset="54475.2956">21047 16061 344 0,'7'-18'28'0,"-1"2"43"16,-3 1 48-16,-2 0-27 15,-5 2-20-15,-6 2-4 16,-7 4-1-16,-2 5-18 0,-6 2-13 15,-7 12-14-15,-3 4-8 16,-3 6-6-16,-2 8-4 16,-1 5 3-16,2 6 17 15,5 3 3-15,5 6-5 0,7 1 10 16,7 0 1-16,10 2-16 15,3-2-7-15,7-2 3 16,8-3-4-16,7-5-6 0,0-2-1 16,3-9 0-16,4-6-2 15,1-6 1-15,-1-8-1 16,2-6 1-16,2-7 1 0,-2-10 0 15,3-8 1-15,-2-6 2 16,-2-5-2-16,-2-4-3 16,-3-1 1-16,-7 0 0 0,-4 4-1 15,-8 4 1-15,-6 5 0 16,-5 6 1-16,-11 7 2 15,-8 9-2-15,-3 2 0 16,-3 8 0-16,0 5 1 0,5 2 4 16,6-1-1-16,9 1-3 15,10-3-4-15,7-1 0 16,14-5 1-16,8-2 0 0,6-1-1 15,1-2 1-15,-1 0 0 16,-3-2-1-16,-9 1 1 16,-4 0 0-16,-8 4 0 0,-4 3 0 15,-4 4 3-15,-2 5 0 16,-1 2 9-16,0 5 32 15,0 0-28-15,2 0-11 0,0-1-4 16,7 0 0-16,3-6-1 16,-1-1 3-16,0-6-4 15,3-3-4-15,-1-8-27 16,-3-8-136-16,-3-11-203 0</inkml:trace>
  <inkml:trace contextRef="#ctx0" brushRef="#br0" timeOffset="54802.8962">21538 15803 515 0,'-12'0'171'0,"-7"6"-81"16,0 11 14-16,-4 6-18 0,1 10-12 15,0 7-22-15,1 8-5 16,6 8-14-16,4 5 6 15,6 3 0-15,7 1-7 0,7-1-13 16,7-5-10-16,9-7-7 16,5-8-1-16,1-8-1 15,1-12-1-15,1-8 0 0,2-11-6 16,-2-6-45-16,-5-18-131 15,-2-8-127-15</inkml:trace>
  <inkml:trace contextRef="#ctx0" brushRef="#br0" timeOffset="55255.297">21723 15943 1056 0,'-2'10'44'0,"2"6"-35"16,10 6 10-16,6 6 15 15,5 4 0-15,0 2 7 0,3 2-5 16,-3-2-8-16,-1-2 9 16,-1-5-8-16,-4-6-10 15,-4-6-5-15,-2-3-1 0,-4-7-4 16,-2-4 0-16,0-7 4 15,1-9 57-15,0-6-39 16,2-12-28-16,1-9-2 0,3-8-1 16,0-8 1-16,-1 1-3 15,0 1 0-15,0 6 1 16,-3 11 3-16,-3 10-1 15,0 10 2-15,-1 10 1 0,-2 5 3 16,1 4-5-16,2 6-6 16,4 8-1-16,1 7 2 15,5 5-14-15,1 3-100 0,3-4-171 16,0-4-393-16</inkml:trace>
  <inkml:trace contextRef="#ctx0" brushRef="#br0" timeOffset="55458.0974">22197 16122 1416 0,'-5'9'17'16,"5"9"-24"-16,10 6 11 16,0 4-5-16,1 2 3 15,-4-3 0-15,-4-4-3 0,-3-3 2 16,0-5 0-16,0-4 0 15,-1-2-2-15,1-6-25 16,1-3-138-16,2-16-185 0,5-11-379 16</inkml:trace>
  <inkml:trace contextRef="#ctx0" brushRef="#br0" timeOffset="55676.4977">22516 15717 1310 0,'-4'0'2'15,"5"13"-10"-15,8 12 11 16,1 8-3-16,2 5 2 0,0 5 0 16,0 0-1-16,-2-2 3 15,0-3-4-15,0-3 2 16,-3-7-2-16,-3-6 2 0,-1-6-8 15,-1-10-90-15,-4-6-161 16,-4-13-387-16</inkml:trace>
  <inkml:trace contextRef="#ctx0" brushRef="#br0" timeOffset="55863.6981">22527 15678 1216 0,'14'-12'-2'0,"12"2"0"0,6 1 5 15,4-3-2-15,1 0-1 16,2 2 0-16,-4 1-1 16,-6 1-18-16,-6 2-146 15,-10 0-184-15</inkml:trace>
  <inkml:trace contextRef="#ctx0" brushRef="#br0" timeOffset="56050.8984">22574 15847 1141 0,'12'2'-1'0,"8"-1"3"15,3-2 0-15,-3 1-1 0,-1-2-3 16,-10 2-85-16,-6 0-104 15,-7 2-335-15</inkml:trace>
  <inkml:trace contextRef="#ctx0" brushRef="#br0" timeOffset="56175.6986">22599 16056 922 0,'27'7'48'0,"8"-1"17"16,10-3-5-16,4-1-44 16,-2-8-16-16,-8-6-17 15,-9-8-370-15</inkml:trace>
  <inkml:trace contextRef="#ctx0" brushRef="#br0" timeOffset="56440.8991">22990 15522 1262 0,'2'-13'33'0,"7"6"-27"0,9 7-4 15,3 5-1-15,8 10 3 16,2 7 4-16,2 8 18 15,2 9 11-15,-1 5 0 16,-2 7-9-16,-5 0-5 0,-10 4-12 16,-8 1-8-16,-9-4-1 15,-15-4-4-15,-14-5 1 16,-12-3-18-16,-13-10-87 0,-12-12-198 15,-11-14-574-15</inkml:trace>
  <inkml:trace contextRef="#ctx0" brushRef="#br0" timeOffset="56940.1">22074 16598 1109 0,'-4'9'74'16,"4"7"-68"-16,2 9-3 15,6 10 4-15,0 10 21 0,-1 8 0 16,-3 6-15-16,0 4-2 16,-1 2-7-16,-1 1 0 15,-2-2-1-15,1-7-1 0,-1-6 0 16,-4-8-1-16,-2-7-1 15,-1-9 3-15,0-10-3 16,1-5 0-16,1-9-1 16,1-7-8-16,2-16-60 0,-1-13-331 15</inkml:trace>
  <inkml:trace contextRef="#ctx0" brushRef="#br0" timeOffset="57252.1005">22049 16479 939 0,'-20'9'48'0,"-4"7"-11"0,0 7 20 16,0 6-38-16,0 5-12 16,4 3-3-16,4 1-1 15,2-2 1-15,5-4-1 0,3-4-2 16,6-7-1-16,1-9 0 15,7-6-2-15,3-6-16 16,3-10-113-16,2-11-109 0,3-10-307 16</inkml:trace>
  <inkml:trace contextRef="#ctx0" brushRef="#br0" timeOffset="57392.5008">22105 16521 1199 0,'-7'0'114'16,"2"11"-10"-16,4 4-63 15,2 5-15-15,5 4-11 0,5 3-11 16,6 0-4-16,1-1 1 15,1-5-2-15,-5-7-61 16,-6-11-277-16</inkml:trace>
  <inkml:trace contextRef="#ctx0" brushRef="#br0" timeOffset="59576.5046">22309 17427 700 0,'-2'-21'130'15,"-1"6"-29"-15,-1 2-12 16,2 6-19-16,-1 5-14 16,-1 4-6-16,-2 13-17 15,-1 9-25-15,0 13 4 0,2 7 32 16,3 6-18-16,4-1-16 15,7-2-8-15,8-7-1 16,2-9-1-16,1-11 0 0,0-11 0 16,-1-9-1-16,-4-12-1 15,-2-14 2-15,-2-9 1 16,-1-11-1-16,-2-1 0 0,-3 0-2 15,-4 4 0-15,-1 12 3 16,0 9 5-16,0 15 4 16,-3 8 15-16,0 14-1 0,1 12-18 15,3 6-15-15,3 5 15 16,5 0-5-16,5-5-1 15,4-4-1-15,-1-13 0 0,1-7-1 16,-2-9-5-16,-2-12-4 16,-3-9-10-16,-2-9-27 15,-2-4 7-15,-2-1 17 16,-2 4 19-16,0 8 7 0,-2 4 0 15,1 9 7-15,-1 6 23 16,2 4 1-16,2 7-22 16,2 6 23-16,2 5 4 0,3 4-2 15,3 4-12-15,-2 1-17 16,-1-2-3-16,-2-2-6 15,-4-7 1-15,-2-3-1 0,-3-7-12 16,-5-4-21-16,-6-5 4 16,-4-5-45-16,-1-3 28 15,0-2 46-15,3 0 3 16,3 1 4-16,8 1-2 0,2 1-2 15,10 3-4-15,1 1 3 16,4 2 1-16,0 3-1 16,-1 0-1-16,0 2 2 0,-2 2-2 15,-4 2 0-15,-2-2 2 16,-3-2-4-16,-3 0 5 15,1-1 3-15,-3-3-1 0,0-1 6 16,0 1 42-16,-1 2-11 16,5-1-15-16,-3 3-24 15,4 1-3-15,3 1 4 0,0-1-1 16,3 0 0-16,0-2-1 15,1 0-1-15,-1-3 1 16,0-4-2-16,-3-6 2 16,-3-2 0-16,-3-3 3 0,-2-1-3 15,-4 2 2-15,-5 3 0 16,1 5 3-16,-1 8-1 15,-3 2 14-15,3 8-15 0,2 7-3 16,5 3-1-16,2 3 1 16,7 1-2-16,12-4-2 15,7-7 4-15,11-7-4 0,3-6-4 16,4-6 3-16,-1-10-7 15,-6-2-17-15,-11 0 5 16,-6 1 18-16,-11 7 4 0,-8 0 10 16,-6 7 16-16,-5 6 23 15,-2 3-12-15,0 7 0 16,0 3-5-16,0 5-17 15,6 0-9-15,3 1-5 0,4-2 0 16,4-4-3-16,8-6-10 16,4-10-28-16,7-10-30 15,2-10-42-15,2-10-85 0,-2 1-10 16,-1-2 114-16,-4 2 101 15,-6 7 82-15,-4 2 40 16,-4 3 17-16,-2 2-32 0,-3 3-45 16,1 2 0-16,-4 2-10 15,1 3-7-15,1 1-20 16,-4 4-23-16,-1 2-8 15,-2 6-4-15,-2 6-2 0,0 1-6 16,1 3-20-16,5-1-46 16,0-3 3-16,9-4 36 15,4-5 21-15,4 2 14 0,-1-2 2 16,0 0 1-16,-3 0 7 15,-3-1 9-15,-4 5 34 16,-3 2 28-16,-4 4 4 0,-9 3-19 16,-3 4-20-16,-4 2-19 15,1 0-15-15,3-4-7 16,4-2-2-16,5-4-2 0,4-3-8 15,2-7-40-15,2-4-87 16,-1-13-126-16,0-7-234 16</inkml:trace>
  <inkml:trace contextRef="#ctx0" brushRef="#br0" timeOffset="61432.9079">22843 16256 598 0,'-11'-4'174'0,"2"2"-78"16,4 2-47-16,3-1-12 0,2 2-15 16,2-1-21-16,6 2-1 15,1 4 4-15,4 2 5 16,2 4 0-16,3 4 2 0,6 6 8 15,1 8 9-15,6 11 12 16,7 7 4-16,6 6-3 16,10 7-11-16,5-2-14 15,9-1-5-15,9-8-7 0,6-6-3 16,2-11 3-16,-3-7-1 15,-7-8 3-15,-9-3-3 16,-16-6-3-16,-14-2-2 0,-14-4 1 16,-13-3 2-16,-5 0 1 15,-5-1-1-15,-5-4-1 16,-6-3-7-16,-3-2-30 0,-3-3-161 15,-3-7-318-15</inkml:trace>
  <inkml:trace contextRef="#ctx0" brushRef="#br0" timeOffset="61885.3086">22779 16239 827 0,'-4'-2'53'16,"3"2"2"-16,1 0 6 16,-1 0-48-16,-1 6-8 0,-4 5-3 15,-2 10 4-15,-4 6 17 16,0 8 5-16,-2 3-7 15,2 0-7-15,4-1-7 0,3-6-3 16,3-6-2-16,6-7-2 16,6-8-1-16,4-8-3 15,4-6-18-15,1-13-115 16,-4-11-233-16</inkml:trace>
  <inkml:trace contextRef="#ctx0" brushRef="#br0" timeOffset="62088.109">22813 16235 1109 0,'-2'-6'21'16,"7"-1"-21"-16,11 2 2 16,2-1 3-16,6-1 3 15,2 3-6-15,0 0 0 0,1 3 0 16,-1 3-1-16,0 5 0 15,-3 6-1-15,-1 2 0 16,-2 2 1-16,-2 2-1 16,2-2-4-16,-4-4-77 0,0-10-199 15</inkml:trace>
  <inkml:trace contextRef="#ctx0" brushRef="#br0" timeOffset="68936.521">24003 16580 790 0,'0'-13'43'0,"0"3"-24"16,1 3 10-16,0 2-7 15,0 1-5-15,-1 2 5 16,-1 2 14-16,0 6-20 0,-5 11-15 15,-4 7 2-15,0 7 2 16,-3 7 0-16,1 2-2 16,4-2-2-16,4-2 1 15,4-9-2-15,7-4 0 0,9-9-2 16,7-9 1-16,4-3-1 15,3-6-3-15,4-9-9 16,-3-7 4-16,-3-2 7 0,-5-1 0 16,-11-1-2-16,-6 4 0 15,-8 1 6-15,-8 6 12 16,-7 7 20-16,-6 5 17 0,0 8 10 15,1 8-23-15,5 5-13 16,10 5-13-16,7-2-11 16,14 1 1-16,17-6 0 15,9-3 1-15,6-8-2 0,2-6-3 16,-3-3-23-16,-10-4-58 15,-11-6-18-15,-14-3-33 16,-11 1 30-16,-19-4 47 0,-9 1 54 16,-8 1 19-16,-6 1 54 15,1 4 36-15,6 3 2 16,6 3-25-16,10 4-37 0,9 2-23 15,10 2-20-15,6 3-2 16,12-2 3-16,7 0-1 16,11-3-1-16,5-2 0 0,5-6-1 15,-1-3-2-15,-6 1 2 16,-9 0-2-16,-12 0 0 15,-10 3 4-15,-7 1 7 16,-7 5 21-16,-3-1 37 0,0 2-12 16,0 8-28-16,2 4-26 15,4 2 3-15,2 3-4 16,3 1-3-16,4-2 2 0,7-3 1 15,4-3-1-15,1-8 0 16,4-4-2-16,-1-9-6 16,0-6-5-16,-4-5-14 0,-3 1 18 15,-6 0 10-15,-3 6 2 16,-3 4 5-16,0 3 21 15,-2 5 29-15,1 1-14 16,2 3-36-16,-2 6-8 0,3 1 3 16,3 1 4-16,0 3-3 15,2 2-1-15,0-1-1 16,0-5-1-16,2-2-1 0,-1-6-1 15,1-3 0-15,0-9 0 16,0-5 0-16,0-4-4 16,-2 2 3-16,-1 2 3 0,-2 3 2 15,-3 6 3-15,-1 3 2 16,-1 2 6-16,3 2 4 15,-3 0-2-15,0 0-12 0,2 3 1 16,-1 5 2-16,3 0-2 16,2 2-3-16,0-2 0 15,3-1-2-15,1-5 0 16,4-2-3-16,0-4-1 0,0-7 1 15,-1-3-4-15,-2 0 2 16,-1 1 6-16,-4 3 2 16,-3 2 1-16,-2 3 3 0,0 3 5 15,0 2-1-15,0 1-5 16,1 4-4-16,-1 2 2 15,2 1 3-15,-2 2 1 0,3-1-5 16,-1 1-1-16,1-2 0 16,0-3 0-16,2-4-2 15,1-2-1-15,0-9 1 0,0-3 0 16,3-4-3-16,0 0 3 15,1 2 1-15,-3 3-1 16,-2 4 3-16,0 3 1 16,-2 2 1-16,-3 3 2 0,-1-1 2 15,0 3-7-15,0 3 1 16,1 4 4-16,0 2 0 15,3 0-5-15,0 1 1 0,2-2-2 16,1-2-2-16,2-5 0 16,1-4-1-16,2-5 0 15,2-8 0-15,-2-2-1 0,2-1 0 16,-3 0 1-16,0 4 4 15,-5 3 1-15,-3 4 3 16,-2 3 0-16,0 3 0 16,-1 0-3-16,0 3 0 0,-1 6 1 15,1 1 0-15,0 2 3 16,0 1 0-16,1 1-6 15,-1-4 0-15,1-4 0 0,1-2 2 16,-2-3-4-16,4-5 1 16,2-7 0-16,0-5-5 15,2-2-10-15,2-1 3 0,0 2 11 16,-3 2 0-16,0 4 5 15,-3 6-1-15,-1 2 2 16,-2 2 3-16,-1 0 4 0,-2 2 1 16,1 5-9-16,1 4-2 15,2 1 1-15,-1 2-1 16,1 0-1-16,1-2-1 15,-1-5-3-15,2-3-11 0,3-4-12 16,1-5-36-16,2-8-22 16,0-3-58-16,-1-2 18 15,-1 1 108-15,-2 3 17 0,-4 6 4 16,-1 1 39-16,1 4 53 15,-3 4 21-15,-1-2-20 16,1 4-22-16,-4 2-44 0,0 6-18 16,-2 2-4-16,2 0-4 15,1 2-5-15,1-4 2 16,1-1-7-16,5-7-12 0,5-2-42 15,-1-11-84-15,-6-10-146 16,-2-6-572-16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07:14:36.1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19617 15664 572 0,'-10'31'7'15,"7"8"-8"-15,5 9 2 0,12 4 15 16,6 0 31-16,2-1 18 15,-1 0-3-15,-2-1 26 16,-2 3-49-16,-5 3 12 16,-3 1 1-16,-3 6-29 0,-3-1-11 15,-1-4-6-15,0-4-5 16,-3-10 0-16,0-8-1 15,1-11 2-15,0-8-2 0,0-9-1 16,1-10 2-16,1-11 1 16,-1-13 4-16,0-11-10 15,4-10-4-15,1-7-2 0,4-2 1 16,-2 3-5-16,0 7 10 15,-2 5 4-15,0 9 3 16,-2 9 0-16,0 4 4 0,3 2 0 16,7 2 1-16,5 2-2 15,8 0 3-15,5 3-3 16,4 3 4-16,5 7-2 15,0 1-3-15,-4 12-1 0,-4 2-3 16,-6 5 1-16,-11 5-1 16,-9 5 1-16,-8 1 2 15,-13 4 9-15,-8 2 8 0,-9 2-10 16,-4-3-6-16,-2-2-5 15,1-5 0-15,3-6-3 16,8-8-3-16,7-9-24 0,7-6-67 16,7-9-103-16,6-10-303 15</inkml:trace>
  <inkml:trace contextRef="#ctx0" brushRef="#br0" timeOffset="202.8004">20171 16078 1117 0,'7'11'-1'0,"9"5"3"0,2 4 1 16,0 2-2-16,-2-3-1 15,-1-2-9-15,-4-4-45 16,-4-9-39-16,-6-5-128 15,-3-9-403-15</inkml:trace>
  <inkml:trace contextRef="#ctx0" brushRef="#br0" timeOffset="327.6006">20173 15845 1184 0,'-8'-1'50'0,"10"4"-54"0,6 11-3 16,5 3-4-16,-1 0-146 15,-3-7-161-15</inkml:trace>
  <inkml:trace contextRef="#ctx0" brushRef="#br0" timeOffset="1060.8019">20459 15779 1023 0,'-1'19'86'15,"1"17"-82"-15,7 18 8 16,2 17 45-16,-1 15-24 16,1 8-19-16,1 2-7 0,5-6-5 15,-1-5-2-15,1-12-3 16,-1-14-23-16,1-13-163 15,-7-13-32-15,-8-17-250 16</inkml:trace>
  <inkml:trace contextRef="#ctx0" brushRef="#br0" timeOffset="1357.2024">20396 15895 946 0,'-1'-28'3'15,"7"2"-10"-15,16 1 4 16,6 2 2-16,6 0 4 0,2 9-2 16,-1 5-1-16,-5 9 1 15,-1 4 2-15,-7 12-2 16,-9 8 2-16,-6 9 1 0,-5 6 2 15,-8 5 4-15,-7 2 1 16,-2-2 0-16,-4-3-8 16,1-5-2-16,1-7 0 0,4-6-1 15,4-10-6-15,6-13-65 16,2-10-323-16</inkml:trace>
  <inkml:trace contextRef="#ctx0" brushRef="#br0" timeOffset="2074.8037">20856 15728 997 0,'-10'-9'2'0,"8"3"-1"15,-1 0-1-15,6 1-1 16,-6 1 1-16,3 3 3 15,-7 1-1-15,-4 5 2 0,-1 3 0 16,-1 7 3-16,-2 8 3 16,1 7 2-16,4 5 6 15,4 2 2-15,6 4-2 0,2-2-5 16,10-6-2-16,4-7-7 15,7-10 1-15,4-8-5 16,-1-8 3-16,0-9-1 16,-2-11 0-16,-1-9-7 0,-5-7-4 15,-4-5-21-15,-5 0-11 16,-5 2 15-16,-3 4 26 15,-5 6 1-15,-6 8 9 0,-3 6 24 16,0 8 26-16,1 6 10 16,-1 2-21-16,2 11-32 15,5 4-15-15,2 1-2 0,4 3 0 16,4-6-1-16,7-2-2 15,3-7 3-15,2-4-1 16,0-7-3-16,-2-6-4 16,-2-3-12-16,-2-3-2 0,-4-1 15 15,-2 0 8-15,-2-1 0 16,-1-1 0-16,5 3 4 15,-1 1-2-15,2 1-1 0,3 1 2 16,3 3 3-16,4 4 2 16,4-1-2-16,2 5-2 15,5-2 5-15,-2 3 0 0,0 1 0 16,-4 1-10-16,-6 2 2 15,-6 6-1-15,-7 5 1 16,-4 5 7-16,-3 4 29 0,-5 6-11 16,0 0-14-16,1 0-5 15,3-2-6-15,5-7-2 16,5-3-2-16,7-9 1 15,6-5 1-15,5-5 0 0,2-11-2 16,3-4-6-16,0-9-40 16,-1-2-35-16,-4-5-32 15,-2 1 8-15,-5-1-10 0,-5 1-21 16,-4 0-35-16,-6 1 122 15,-2 0-46-15,-9 1-306 16</inkml:trace>
  <inkml:trace contextRef="#ctx0" brushRef="#br0" timeOffset="2355.6042">21309 15068 833 0,'0'-2'36'16,"8"2"-36"-16,5 10 4 15,3 7 2-15,-1 7 17 16,-2 9 16-16,-4 9 17 15,-4 5 6-15,-1 4-6 0,-3 3-25 16,1-2-22-16,-2-2-7 16,-2-5-4-16,2-4-4 15,-5-10-34-15,-2-12-166 0,-5-13-245 16</inkml:trace>
  <inkml:trace contextRef="#ctx0" brushRef="#br0" timeOffset="2620.8046">21298 15365 1212 0,'8'-13'92'0,"16"-3"-86"0,8 0 0 16,9 0-2-16,5-4-3 16,-2 2-5-16,-4 1 1 15,-9 6-6-15,-10 2-5 0,-6 3 8 16,-9 3 6-16,-4 3 4 15,-2 5 15-15,0 6-12 16,-4 7-6-16,2 3 4 0,1 3 3 16,0 2-4-16,2 1-2 15,2-5 0-15,1-2-3 16,-1-5 1-16,-1-4-27 15,-4-9-159-15,-3-13-133 0</inkml:trace>
  <inkml:trace contextRef="#ctx0" brushRef="#br0" timeOffset="2901.6051">21614 14926 1168 0,'-8'-6'14'0,"6"6"-17"15,4 0-2-15,9-2-3 16,2-4-89-16,5-4-7 0,-2-5 5 15,1 2 21-15,-3-2 50 16,0 5 34-16,-4 6 44 16,-3 5 32-16,2 9-18 15,-1 11-6-15,3 12-2 0,-1 12 13 16,1 10-19-16,-2 12-27 15,0 1-17-15,-1-3-2 16,-3-6-4-16,-1-11-4 0,-2-13-5 16,-4-14-31-16,-6-14-108 15,-6-9-13-15,-2-11-235 16</inkml:trace>
  <inkml:trace contextRef="#ctx0" brushRef="#br0" timeOffset="3650.4065">21716 15085 1086 0,'3'-4'21'15,"10"3"-25"-15,6-2 7 16,2-2-1-16,5-1-1 0,0-2-1 16,0-2 0-16,-2 1-1 15,-3-1 2-15,-7 0 0 16,-5 2-1-16,-3 1 3 0,-4-1 6 15,-1 3 48-15,-2 0-1 16,1 1-5-16,0 2-19 16,0 2-17-16,0-1-16 0,0 2-3 15,4 2 3-15,-1 0 2 16,2 1-1-16,0-1 0 15,0-1 0-15,-2-1 1 16,0-1-1-16,-3 2 2 0,2-2 0 16,-3-2 3-16,0 1-2 15,0 1-2-15,1-2 0 16,0 2-1-16,0 0 0 0,-2 0-2 15,4 0 1-15,-2 0-1 16,0 0 2-16,0 0-1 16,0 0 1-16,1 2-1 0,-1-2 1 15,1 0 0-15,-1 0 1 16,0 0 0-16,0 0-1 15,0 0 0-15,0 0 1 0,0 0-1 16,0 0 1-16,0 1-2 16,0-2 2-16,0 2-2 15,0-1 1-15,1 1-1 16,0 1 0-16,-1 2 0 0,3 1 1 15,1 1 0-15,0 3 0 16,2 1 1-16,3 0 0 16,1 2-1-16,3 1 0 0,3-4 0 15,2-3 0-15,1-4 0 16,2-4 2-16,2-9 0 15,1-7 0-15,-3-8-1 0,2-6 1 16,-6-2-2-16,-3-6 0 16,-7 3-2-16,-5 2 2 15,-3 5 0-15,-7 7 2 16,-4 7 5-16,-5 12 17 0,1 6-9 15,-4 16-9-15,2 13-5 16,1 7 1-16,3 7-1 16,7 1 0-16,7 0-1 0,4-8-1 15,10-6 1-15,6-7 1 16,8-9 0-16,0-9-1 15,6-7 1-15,-1-7-8 0,2-14-49 16,-6-9-90-16,-5-9-198 16</inkml:trace>
  <inkml:trace contextRef="#ctx0" brushRef="#br0" timeOffset="5943.6105">22829 14254 761 0,'-17'-20'56'15,"3"4"-15"-15,1 6 8 0,-1 5-8 16,-4 6-10-16,-5 10-23 16,-2 14-2-16,-8 13 2 15,-2 14 9-15,0 14 19 0,4 5-5 16,3 1-9-16,11-2-12 15,10-6-4-15,6-11-6 16,10-13 2-16,7-7-2 0,7-12 1 16,0-11-1-16,4-10 1 15,2-10-1-15,1-13-1 16,0-8-1-16,-2-5-15 15,-2-6-13-15,-5 3 15 0,-6 4 12 16,-4 11 9-16,-6 6 59 16,0 11 66-16,0 12-36 15,-3 15-88-15,5 10 0 0,-4 18 21 16,2 14 16-16,0 8-22 15,1 4-19-15,-1-1-1 16,-1-8-4-16,1-13-1 0,-2-13-2 16,-5-15-2-16,-5-11-4 15,-7-11-8-15,-3-9-14 16,-3-14-16-16,-1-12 14 15,4-11-6-15,2-11-18 0,9-7-61 16,4-2-21-16,10 0 50 16,10 4 94-16,6 6 37 15,4 8 51-15,3 8 14 0,0 8 7 16,-4 7-22-16,-1 8-33 15,-6 7-24-15,-4 5-11 16,-2 3-5-16,-3 7-9 0,-3 9-4 16,-1 3-1-16,-2 4 1 15,0 2 1-15,-2 0-4 16,-3-5 0-16,2-3-2 15,-2-6 0-15,-1-7-2 0,-2-3-7 16,1-4-2-16,0-14-17 16,2-9-34-16,4-8-46 15,6-7 16-15,7-3 70 0,5 0 21 16,4 6 1-16,1 6 6 15,-3 7 11-15,0 9 40 16,-4 5-25-16,-3 6-3 0,-3 3-14 16,-4 5-9-16,-2 4-4 15,0 1-2-15,-3 2-1 16,1-4-1-16,-3-1-7 15,1-5-30-15,0-6-11 0,-1-7 36 16,2-4-44-16,-2-1 35 16,-1-1 23-16,0 2 8 15,-3 5 37-15,-3 3 20 0,-3 2-9 16,0 4-7-16,-3 5-21 15,-3 6-11-15,0 7-9 16,-2 8-4-16,3 2-3 0,3 4 0 16,4-4-2-16,5-4 1 15,2-4-1-15,7-7 1 16,1-8 1-16,2-2-1 0,2-8 0 15,0-6-3-15,1-3-16 16,-2-3-6-16,-1 0-6 16,-4 1 19-16,-2 2 13 15,-2 3 0-15,-4 2 1 0,4 4 1 16,-6 3 2-16,0 3 5 15,2 0 0-15,-2 1-4 16,2 0-3-16,-2-1-2 0,2 3 1 16,-1 0 1-16,1-1 3 15,-1 1 0-15,1 0-2 16,1 3-3-16,-1 5 0 0,1 2 2 15,-1 4-1-15,1 0 0 16,-1 4-1-16,3-3 1 16,4-2-1-16,-1-3-1 15,3-4 2-15,2-7 2 0,1-2-1 16,2-13-1-16,3-6 0 15,1-8-1-15,2-6 0 16,-3-3-1-16,0-1-1 0,-3 2 2 16,-2 4 1-16,-3 8 0 15,-4 8 3-15,-1 4 19 16,-2 8 35-16,1 3-11 0,0 5-42 15,1 10-4-15,2 10 0 16,2 6 3-16,4 9-3 16,3 6 0-16,2 4 1 0,2 5-3 15,0 0 2-15,2-3-1 16,-3 1 1-16,-3-5-2 15,-3-4 2-15,-2-7 0 16,-6-6-2-16,-3-6 3 0,-2-6-1 16,-6-6 1-16,-4-5 1 15,-5-5-1-15,-3-7-2 16,0-10 1-16,1-12-3 0,3-13-8 15,5-13-28-15,5-10-51 16,5-4-74-16,5-4-45 16,7 4 12-16,1 9 204 0,-1 10 106 15,1 9 9-15,-1 10-12 16,2 7-26-16,2 7-31 15,1 4-26-15,2 5-12 0,0 7-6 16,0 2-7-16,0 11-2 16,-4 5-2-16,-2 5 2 15,-5 1-1-15,-3 3-2 16,-5-2 2-16,-6-1 0 0,-7-3-1 15,-5-6 1-15,-1-2-1 16,-1-4-2-16,2-4 0 16,6-5-7-16,3-4-13 0,9-10-13 15,2-5-12-15,11-9 11 16,7-4 26-16,8-5 11 15,6-2 2-15,3 0 8 0,1 1 14 16,-3 1-2-16,-1-1-13 16,-4 1-5-16,-5-2-2 15,-4 0-1-15,-5-3 0 16,-6 2 0-16,-5 3-1 0,-4 4 0 15,-2 6 5-15,-3 10 6 16,0 5 2-16,-3 10 0 16,-1 9-9-16,-2 12-7 0,-3 13 5 15,-3 10 1-15,2 8-2 16,2 4-1-16,3 4 0 15,4-1 0-15,3-7-2 0,0-6 1 16,4-9 0-16,-1-9 1 16,0-9 0-16,0-10 0 15,-1-3 0-15,1-12 2 0,6-7 1 16,3-6-3-16,3-6-1 15,5-2 1-15,0 1 0 16,-1 4 3-16,-3 7 20 16,0 7 62-16,-4 8-6 0,2 4-26 15,1 12-7-15,3 3-15 16,0 8-9-16,4 2-13 15,-2 1-5-15,-1-1-2 0,-5-6 0 16,-4-3-1-16,-2-7-4 16,-6-4-10-16,-10-7-50 15,-6-12-58-15,-6-14-260 0</inkml:trace>
  <inkml:trace contextRef="#ctx0" brushRef="#br0" timeOffset="6661.2117">19623 15769 531 0,'-3'-5'110'0,"3"-3"-26"15,3-2-25-15,4-3-2 16,2-1-16-16,3 1-17 15,-1 0-12-15,2 0 9 0,1 2 12 16,1-1 6-16,4-1 0 16,4 3-12-16,2 1-2 15,6 2 3-15,0 6 0 0,-2 4-13 16,-4 13-9-16,-6 7-2 15,-7 9 2-15,-10 5 10 16,-4 5 4-16,-14 4-8 0,-8 3-7 16,-7-3-2-16,-6 0-3 15,-4-4-2-15,-4-10-9 16,-3-12-161-16,2-17-633 15</inkml:trace>
  <inkml:trace contextRef="#ctx0" brushRef="#br0" timeOffset="8829.6156">4069 16897 810 0,'15'-23'6'15,"16"-11"-4"-15,8-11-1 0,12-11 2 16,11-10-3-16,5-4 4 16,4-3 6-16,1 0 11 15,1 3 6-15,2 3-4 0,1 3-9 16,-2 3 8-16,-5-3-1 15,-2 3-7-15,-3-1-4 16,-4 2 11-16,-8 1 16 0,-1 6-5 16,-10 5-10-16,-4 10-13 15,-9 6-4-15,-4 6-3 16,-8 6-3-16,-6 5 1 15,-5 3-1-15,-3 3 2 0,-2 1-3 16,-7 5-1-16,-3 1-5 16,-6 2-29-16,-5 4-116 15,-4 3-64-15,-5-1-179 0</inkml:trace>
  <inkml:trace contextRef="#ctx0" brushRef="#br0" timeOffset="9048.0159">4989 15691 829 0,'0'-5'79'0,"13"1"-67"15,7 0-9-15,8-2 8 0,7 0 20 16,3-1-2-16,4 2-18 16,-3 4-8-16,-4-1-3 15,-7 2 2-15,-8 7-1 0,-9 6-1 16,-10 9 1-16,-9 10 3 15,-13 12-2-15,-12 13-1 16,-8 10-1-16,-4 2-3 0,2-6-22 16,7-14-402-16</inkml:trace>
  <inkml:trace contextRef="#ctx0" brushRef="#br0" timeOffset="10561.2186">17731 15830 757 0,'-3'-6'142'16,"2"1"-43"-16,1 0-18 15,0-4 0-15,6-1-29 16,6-7-12-16,11-4 3 0,10-10-8 16,14-7-11-16,11-6-8 15,14-6-6-15,11-6-8 16,4-2 0-16,4-4-2 15,0 0 1-15,-1 0-2 0,-7 3 1 16,-10 1 1-16,-7 8-1 16,-14 9 1-16,-14 11 0 15,-12 8-2-15,-11 6 0 0,-7 4 2 16,-8 7-1-16,-2 0-1 15,-4 2 0-15,-4 3-13 16,-3-1-36-16,-4 2-58 0,-1 1-16 16,-3 1 38-16,-1-1 19 15,1-1-3-15,-1-3 46 16,5 1 23-16,1-4 17 0,4 2 67 15,6 0 5-15,4 1-16 16,2 0-18-16,10 1-41 16,7 1-3-16,4 0 29 15,7 3-2-15,5 7-15 0,-5 3-1 16,0 5-9-16,-7 3-9 15,-8 3-1-15,-12 3 0 16,-11 2 1-16,-16 4 0 0,-11-2-2 16,-11 0-2-16,-2-2-2 15,4-5-11-15,7-14-91 16,11-12-143-16</inkml:trace>
  <inkml:trace contextRef="#ctx0" brushRef="#br0" timeOffset="11372.42">12677 15480 1083 0,'-22'-3'5'0,"12"7"-7"0,10 16-1 16,13 8 5-16,10 6 1 16,4 3 2-16,6 3 0 15,2-5-1-15,3-8 7 16,3-13 11-16,-1-11 4 0,3-11 17 15,1-21-7-15,0-13-8 16,-3-14-7-16,1-9-6 16,-3-12-6-16,0-4-5 0,2-3-2 15,3 3-6-15,4 6-7 16,3 11-43-16,2 19-11 15,6 19-33-15,-1 22-73 0,-2 18-88 16,-1 23 11-16</inkml:trace>
  <inkml:trace contextRef="#ctx0" brushRef="#br0" timeOffset="11731.2206">15526 15317 737 0,'32'-9'122'15,"2"1"-48"-15,-2 7 8 16,-2 1-13-16,-3 12-11 16,-4 4-14-16,-4 9 2 0,-3 3 8 15,-3 3 0-15,0-2-12 16,3-5-3-16,6-10-14 15,9-14 14-15,15-20 15 0,19-25-14 16,24-24-16-16,24-25-18 16,22-20-5-16,20-16 0 15,2-15-18-15,-14-12-167 0,-25-6-649 16</inkml:trace>
  <inkml:trace contextRef="#ctx0" brushRef="#br0" timeOffset="14742.0259">13140 17219 614 0,'-4'-12'49'0,"0"2"-2"0,4 2-11 16,0 3-5-16,2 0 1 15,-1 2 12-15,4 1 2 16,2 4-19-16,1 8-17 0,2 4 18 16,2 9 38-16,4 3-7 15,3 5-16-15,0 1-17 16,2-5-5-16,0-4-9 15,-1-9 0-15,0-10 4 0,-1-8 15 16,1-15 34-16,1-10-33 16,2-9-14-16,1-5-11 15,1-7-5-15,2-2-1 0,1-2-2 16,4 5-3-16,2 2-2 15,6 6-2-15,0 10-6 16,1 10-39-16,-1 9-56 0,-6 8-49 16,-7 2-158-16</inkml:trace>
  <inkml:trace contextRef="#ctx0" brushRef="#br0" timeOffset="22744.84">12138 14417 782 0,'-2'-10'64'16,"0"8"-24"-16,2 2-18 16,0 4-22-16,7 11 2 0,1 3-1 15,3 6 0-15,5-1 1 16,0 3-2-16,6-7 3 15,3-7-3-15,3-12 1 16,5-9 0-16,0-20 3 0,3-15 10 16,-1-13 28-16,-1-14 2 15,0-8-4-15,-3-4-8 16,1-2-18-16,5-2-14 0,4 6-2 15,9 7 0-15,5 11-1 16,10 9-1-16,7 9-13 16,1 7-162-16,-4 5-352 0</inkml:trace>
  <inkml:trace contextRef="#ctx0" brushRef="#br0" timeOffset="26270.4462">21356 16126 956 0,'-5'-18'0'16,"5"2"-5"-16,7 2-32 15,2 2 18-15,-2 0 19 16,-3 3 1-16,-6 5 1 0,-9 4 2 16,-8 6 0-16,-9 11 1 15,-10 13 3-15,-9 14-2 16,-7 15-2-16,-6 14 3 15,-1 13 10-15,1 4 6 0,6 0-1 16,8-2 0-16,13-8 13 16,13-10 0-16,13-12-9 15,9-12-10-15,16-9-9 0,6-10 0 16,3-10-1-16,4-8 18 15,-3-4 10-15,-1-4-12 16,-2-2-12-16,-2 0-5 16,-3-6 0-16,-2-1-1 0,-1-3 2 15,-2-4 0-15,1-1 3 16,-5-4 0-16,0-1-4 15,-5 0-3-15,-2 2 1 0,-2 2-3 16,-6 3 1-16,-4 3 4 16,-3 3 11-16,-4 1 9 15,1 4-13-15,1 2-1 0,2-1-3 16,2 1 0-16,5 0-1 15,4 1-2-15,1-3-6 16,4 0-4-16,5-2 5 16,4-2 0-16,1 2 0 0,2-3-1 15,-2 2 1-15,-1 1 0 16,-4 3 0-16,-3 0-1 15,-3 2 1-15,-1-1 0 0,0 3 1 16,-2-1 0-16,2 4 0 16,0 0-1-16,4 2 0 15,1-3 0-15,1 3 0 0,1-3 1 16,1 0-1-16,-2 3 1 15,-1 1 0-15,-5 3 0 16,-1 6 2-16,-7 6 18 0,-6 7 29 16,-6 5-20-16,-4 2-7 15,1 2-7-15,-2-4 3 16,6-4 3-16,5-6-10 15,5-6-10-15,4-6-2 0,5-2-1 16,5-4-2-16,5-5 3 16,5-2-5-16,1-12-19 15,-1-9-106-15,-5-10-212 0</inkml:trace>
  <inkml:trace contextRef="#ctx0" brushRef="#br0" timeOffset="28953.6509">21632 15845 807 0,'-28'0'25'0,"4"10"-20"16,5 6 8-16,2 8 14 16,6 7-11-16,1 16-12 15,2 15 3-15,2 16 25 0,0 9 14 16,2 6-12-16,1 1-14 15,3-4 4-15,-2-12-1 16,3-12 2-16,3-14 11 0,3-10-20 16,3-9-10-16,4-9-3 15,4-7-2-15,7-8 0 16,4-7-1-16,6-5 3 0,2-15-8 15,1-13-139-15,-3-15-327 16</inkml:trace>
  <inkml:trace contextRef="#ctx0" brushRef="#br0" timeOffset="29468.4518">21845 15844 868 0,'-7'0'12'16,"6"1"-6"-16,6 11-6 0,4 5 4 16,2 9 20-16,0 6 15 15,-4 5 16-15,1 6 16 16,-3 6 1-16,-3 0-21 0,0 0-14 15,-1-2-12-15,3-3 1 16,-1-7-10-16,2-6-9 16,3-8-4-16,1-8-2 0,4-5 0 15,0-10 1-15,1-3 2 16,1-13 2-16,3-9 3 15,-2-11-2-15,3-11-3 16,-3-6-4-16,-1-9 0 0,-4-1-1 16,-4 1 1-16,-6 5 1 15,-2 8-1-15,-8 6 19 16,-2 11 31-16,-1 7-14 0,1 4-11 15,3 8-8-15,5 5-11 16,2 3-7-16,4 1 1 16,9 4-11-16,5 0-1 0,7 4-25 15,5-3-111-15,-2-1-171 16</inkml:trace>
  <inkml:trace contextRef="#ctx0" brushRef="#br0" timeOffset="29718.0522">22302 16082 1126 0,'0'23'1'0,"2"7"2"0,5 5 0 15,-2 1 0-15,0-1 1 16,-3 2 8-16,-2-1 49 15,-4-3 3-15,-3-1-28 0,-2-5-17 16,1 0-14-16,-1-7-3 16,3-2 0-16,3-6-2 15,2-8-20-15,1-6-159 0,2-19-211 16</inkml:trace>
  <inkml:trace contextRef="#ctx0" brushRef="#br0" timeOffset="30076.8529">22588 15550 901 0,'-4'-7'22'0,"1"6"-12"15,3 5 20-15,-1 11-21 0,-1 11-6 16,-2 12 18-16,2 11 36 16,-1 5 4-16,2 6-11 15,-1-1-10-15,4-5-13 0,1-6-10 16,1-9-11-16,1-7-3 15,-1-6-2-15,0-8 1 16,-4-6-6-16,2-11-20 16,-4-4-150-16,-5-18-187 0</inkml:trace>
  <inkml:trace contextRef="#ctx0" brushRef="#br0" timeOffset="30295.2533">22484 15605 1082 0,'-6'-17'-1'0,"13"1"-7"16,11 1 6-16,7-3 2 0,4-1 1 16,2 1 0-16,2 1 2 15,-1 0 0-15,2 4-1 16,-4 0-1-16,-1 5-1 15,-6 3-2-15,-7 3-40 0,-11 2-135 16,-5 0-226-16</inkml:trace>
  <inkml:trace contextRef="#ctx0" brushRef="#br0" timeOffset="30482.4536">22495 15824 1304 0,'-3'0'-1'0,"13"4"-3"0,15-5 5 16,10-2 2-16,6-7-2 16,3-3-4-16,-4 2-15 15,-4-1-126-15,-9 3-115 0,-11 4-106 16</inkml:trace>
  <inkml:trace contextRef="#ctx0" brushRef="#br0" timeOffset="30669.6539">22604 16083 843 0,'4'4'88'0,"2"-2"16"16,3-1-20-16,5-2-44 15,6-4-22-15,8-7-6 0,4-9-11 16,8-9-2-16,1-14-9 15,-2-14-317-15</inkml:trace>
  <inkml:trace contextRef="#ctx0" brushRef="#br0" timeOffset="30934.8544">23178 15148 1335 0,'-4'-21'8'0,"6"15"-6"0,14 9-10 16,4 15 7-16,4 15 2 15,0 11 3-15,-2 12-1 16,-1 5 3-16,1 5 1 0,-2 1 11 16,-2-6 17-16,-3-5 26 15,-5-6-28-15,-3-6-19 16,-9-3-8-16,-12-5 0 15,-8-3 1-15,-9 0-3 0,-10 1-4 16,-8-2-12-16,-9-5-77 16,-7-11-282-16</inkml:trace>
  <inkml:trace contextRef="#ctx0" brushRef="#br0" timeOffset="31699.2557">21908 16410 689 0,'7'-6'13'16,"4"4"44"-16,-4 2 35 0,3 6-40 15,-3 13-3-15,-1 12 31 16,-2 15 1-16,-3 14 10 15,-2 10-25-15,-2 13-32 0,-1 7-10 16,1 1-13-16,1-5-6 16,1-7-3-16,1-6-1 15,1-12-1-15,4-13 1 16,-2-8-2-16,1-9 1 0,-1-8 2 15,-2-9-8-15,2-14-25 16,-2-11-144-16,-1-24-87 16</inkml:trace>
  <inkml:trace contextRef="#ctx0" brushRef="#br0" timeOffset="32011.2563">21892 16379 656 0,'-5'-4'177'0,"-2"2"-69"16,0 4-32-16,-2 6-37 15,-3 11-27-15,-2 10-4 0,-3 11 13 16,1 7 8-16,-1 2-9 16,6 0-17-16,2-3-2 15,2-10-2-15,5-10 2 0,0-7-2 16,3-8-6-16,2-7-40 15,3-6-84-15,3-12-18 16,3-11-172-16</inkml:trace>
  <inkml:trace contextRef="#ctx0" brushRef="#br0" timeOffset="32167.2565">21961 16435 1197 0,'-1'-2'107'16,"5"2"-68"-16,8 2-43 15,4 7 5-15,5 2 1 0,1 3 0 16,4 2-2-16,-2 2 0 15,-3 0-14-15,-7-5-101 16,-7-5-248-16</inkml:trace>
  <inkml:trace contextRef="#ctx0" brushRef="#br0" timeOffset="34288.8603">21106 17390 994 0,'-8'3'81'0,"-3"17"-71"16,2 19-8-16,4 15 3 0,1 13 6 16,3 6-1-16,2-1-4 15,11-11-5-15,5-15-3 16,5-18 4-16,2-17-3 0,1-12 2 15,-2-16 0-15,-6-13-1 16,0-14-2-16,-4-7-13 16,-5-2-48-16,-3 3-76 15,-4 6 101-15,-4 13 40 0,-4 12 44 16,1 11 64-16,-3 8-9 15,3 14-31-15,3 11-50 16,1 12-12-16,4 8 10 0,5 5-10 16,4-4-2-16,3-7-6 15,3-11-1-15,-3-14 1 16,3-14 0-16,-3-18-5 0,-3-11-2 15,-2-9-30-15,-4-4-18 16,1 1 2-16,-2 3 49 16,-1 10 6-16,-1 6 13 0,-1 10 50 15,1 7 3-15,2 5-17 16,0 2-42-16,3 6 19 15,-1 7 18-15,2 10-5 16,2 10-18-16,-2 5-15 0,2 0-5 16,-3 2-3-16,-1-5-4 15,-1-11-18-15,-3-10-33 16,-3-12-59-16,-2-4 96 0,-4-8 13 15,1-6-26-15,-1-4 16 16,2-2 10-16,5-1-10 16,1-2-30-16,3 4 12 0,5-1-9 15,2 5-22-15,-3 4 38 16,-2 6 23-16,-2 5 2 15,-2 7-42-15,-4 6-5 16,-4 2-43-16,0-3-89 0,0-1-67 16,0-5 181-16,1-6 250 15,1-2 60-15,3-5-78 16,1 0-66-16,0-3-22 0,5 2 15 15,2 1-4-15,2 2-40 16,1 4-33-16,2 1-12 16,1 0-2-16,-3 1-1 0,3 3-1 15,-4-2 0-15,1-3 0 16,1-9 0-16,-1-5 0 15,-3-9 0-15,-2-1 0 0,-1-4 0 16,-4 4 0-16,-4 4 1 16,-3 4 1-16,-3 5 3 15,-2 7 0-15,-1 5 14 16,1 5-6-16,2 9-8 0,4 9-3 15,2 4-2-15,5 3-1 16,10-3-1-16,6-4-2 16,6-7-7-16,6-14 1 0,0-4-8 15,0-12-7-15,-5-3 10 16,-6 1 4-16,-5-1 8 15,-8 6 5-15,-3 1 7 0,-4 4 43 16,-1 6 19-16,-5 2 6 16,1 6-29-16,0 4-28 15,1 7-15-15,1 4-4 0,2 2-1 16,3-2-1-16,-1-4-8 15,0-5-18-15,3-9-44 16,-1-7-28-16,3-11 40 16,1-9 12-16,1-3-29 0,1-3 73 15,1-1 7-15,2 7 16 16,1 0 28-16,2 6 13 15,1 1-6-15,3 2-5 0,1 4-5 16,-1 0-11-16,-1 2-16 16,-1 2-15-16,-4 4-1 15,-1-1-1-15,-6 2-4 0,0 0-4 16,-3-2-5-16,1 1-5 15,-4 1 13-15,-3-4 5 16,-2 0 0-16,0 0 1 16,-1 2 2-16,1 0 0 0,3 4 6 15,0 0 2-15,2 7-6 16,6 3-4-16,6 5 2 15,6 4-3-15,5 4 0 0,2-2 0 16,0 1-1-16,0-3 0 16,-5-4-1-16,-7-4-1 15,-5-5 3-15,-6-2-1 0,-2 1 2 16,-11-1 3-16,-4-1-2 15,-5-1 2-15,2 0-2 16,2 0-2-16,7-3-4 0,6-8-17 16,6-10-204-16,6-6-602 15</inkml:trace>
  <inkml:trace contextRef="#ctx0" brushRef="#br0" timeOffset="34710.061">22092 17585 827 0,'-3'-8'122'16,"1"-3"-8"-16,0 1-28 15,-5-4 4-15,-1-5-8 0,-3 0-21 16,-1-4-7-16,-3 0-23 16,2 0-22-16,3 2-7 15,3 2 1-15,6 4-8 0,3 3 4 16,11 3-6-16,4 2 4 15,6 2 0-15,6-1 0 16,3 3 5-16,-1 1-2 16,-4 0 2-16,-3 1-1 0,-9 5 2 15,-9 9 3-15,-7 3 6 16,-14 7 33-16,-10 4 9 15,-4 5-29-15,-4 1-25 0,5-2 1 16,7-2-1-16,10-4-4 16,10-6-11-16,12-9-32 15,12-8-49-15,7-4-79 0,3-14-76 16,4-10-188-16</inkml:trace>
  <inkml:trace contextRef="#ctx0" brushRef="#br0" timeOffset="34928.4614">22472 17228 1210 0,'8'-14'9'0,"4"7"1"15,-4 5-3-15,-2 4 44 0,-1 13-22 16,-4 8 16-16,0 6-11 15,0 7-24-15,1 1-9 16,-3-2-1-16,0-5 1 0,-2-5-7 16,-2-5-12-16,-4-12-42 15,-2-7-142-15,-4-12-235 16</inkml:trace>
  <inkml:trace contextRef="#ctx0" brushRef="#br0" timeOffset="35068.8616">22381 17082 1393 0,'9'9'-10'0,"9"9"7"16,1 3-65-16,1 0-93 0,-3-6-77 16,-2-5-162-16</inkml:trace>
  <inkml:trace contextRef="#ctx0" brushRef="#br0" timeOffset="35256.062">22661 16933 1389 0,'-2'14'20'16,"2"14"-13"-16,0 10 1 15,2 12-1-15,1 7-5 16,-1 5 1-16,3-3-1 0,-1-3-4 16,3-8-3-16,-2-11-17 15,-4-13-55-15,-1-12-117 16,-3-12-122-16</inkml:trace>
  <inkml:trace contextRef="#ctx0" brushRef="#br0" timeOffset="36192.0636">22629 17193 1380 0,'14'1'-1'16,"12"0"4"-16,6-2 0 0,5-2-2 16,3-6 0-16,0-3 1 15,1-5-2-15,-2 2 3 16,-2-1-2-16,-6 1-1 0,-7 3 1 15,-7 3-3-15,-7-1 3 16,-4 4 1-16,-5-1 1 16,-1 1-1-16,-1 1-1 0,-5 2-1 15,-1 2 0-15,-3 2 1 16,-3 3-3-16,-5 6 1 15,-1 2-1-15,-2 2 2 16,1 4-1-16,4-1 2 0,4 2-2 16,7 1 3-16,3-1-2 15,5 0 0-15,1-2 2 16,5-3-2-16,4-3 0 0,4-4 0 15,2-4 0-15,3-3 0 16,1-10-8-16,0-5-40 16,-1-7-23-16,-1-4 9 0,-5-3-9 15,-4 2 12-15,-2 2 46 16,-3 6 30-16,-4 5 100 15,0 6 2-15,-2 5-30 16,0 1-26-16,2 7-44 0,2 7-12 16,1 6 30-16,3 7-7 15,2 4-19-15,0 1-9 16,-1 0-1-16,0-6-2 0,-1-6-1 15,-1-11-5-15,0-7-7 16,1-15 5-16,3-9 3 16,3-4-22-16,0-3-12 0,1 0-4 15,-5 7 35-15,-2 6 12 16,-1 9 14-16,-4 3 35 15,-2 6 2-15,-1 0-28 0,-1 5-15 16,0 6 10-16,1 6-5 16,-1 4-11-16,0 2-4 15,1-1 1-15,1 2-1 16,0-7-5-16,2-5-7 0,5-12-20 15,5-5-4-15,6-12 22 16,3-6-15-16,3-1-7 16,0 0 17-16,-5 5 18 0,-4 5 3 15,-6 7 24-15,-4 5 43 16,-1 0-17-16,-1 2-35 15,0 8 13-15,3 2 12 0,2 5-25 16,1 4-14-16,-1 0-2 16,0 0 0-16,-2-3-1 15,1-7-8-15,-1-5-15 0,3-6-14 16,1-11 12-16,2-5-47 15,3-1-19-15,-4-2 57 16,-2 4 35-16,-3 4 10 16,-3 6 41-16,-2 4 22 0,-3 3-5 15,1 0-26-15,-2 13-33 16,-2 6 4-16,-4 10 36 15,-1 6-19-15,-1 7-23 0,3 0-7 16,1-3-1-16,3-5-3 16,-1-11-7-16,6-5-34 15,-5-15-21-15,-3-8-88 0,-9-22-78 16,-6-19-553-16</inkml:trace>
  <inkml:trace contextRef="#ctx0" brushRef="#br0" timeOffset="36722.4645">22819 16173 877 0,'-2'2'3'15,"1"-2"-10"-15,4 5 9 16,4 0 1-16,0 3 37 0,8 5 41 16,5 5-1-16,11 3 7 15,8 6-30-15,10 3-25 16,10 3-13-16,7-4-2 15,10-2 8-15,8-6 16 0,10-7-5 16,4-5 13-16,2-6-23 16,-3-4-12-16,-8-3-6 15,-13-6-1-15,-17-3-3 0,-16-3-1 16,-14-1-1-16,-13-2 1 15,-11 2-4-15,-8 1 4 16,-6 3-1-16,-11 5-3 16,-8 6-8-16,-8 2-39 0,-3 2-111 15,-2-3-204-15</inkml:trace>
  <inkml:trace contextRef="#ctx0" brushRef="#br0" timeOffset="37221.6654">22963 16095 932 0,'2'-8'8'0,"2"1"-10"0,-2 3 0 16,1-1 2-16,-2-1 4 15,-2 3 6-15,-4 0 28 16,-7 2 16-16,-1 4-9 0,-4 3-7 16,-2 5-7-16,-4 3-3 15,0 4-6-15,-1 1-8 16,4 1-6-16,0-1 12 15,5 1 20-15,3-4-2 0,4 1-13 16,2-3-5-16,6-3-7 16,0-1-3-16,4 0-2 15,6-1 6-15,4-1 6 0,3 1-1 16,3 1-8-16,-1 2-4 15,1-1-5-15,-3 0 0 16,0 1-2-16,-1-2 1 0,-3 1 0 16,-3-1-1-16,-1 0 1 15,-2-2-1-15,-3 0-1 16,-4 2-3-16,0-3-24 15,-5-7-83-15,-6-5-225 0</inkml:trace>
  <inkml:trace contextRef="#ctx0" brushRef="#br0" timeOffset="38641.2679">24095 16252 956 0,'2'-17'31'16,"5"8"-24"-16,8 5-5 15,5 2 0-15,4 6 4 0,2 9 9 16,3 10 19-16,-2 6 25 15,-1 6-16-15,-2 5-15 16,-3 0-11-16,-8 0-6 0,-6-7-5 16,-6-2-4-16,-2-9 1 15,-12-6 3-15,-4-7 1 16,-5-8 3-16,-4-3 0 0,0-13 1 15,1-9-3-15,3-10-3 16,3-8-2-16,10-4-3 16,6-2 0-16,10 2 4 0,10 6 3 15,7 9 3-15,4 9-2 16,5 13-7-16,1 9-1 15,-1 7-2-15,-2 13-8 16,-7 4-80-16,-4 0-183 0,-5 0-397 16</inkml:trace>
  <inkml:trace contextRef="#ctx0" brushRef="#br0" timeOffset="39218.4689">24623 16287 1080 0,'-4'-8'1'15,"3"3"-1"-15,-2 1-3 16,-2 0 5-16,-1 2 2 0,-3 0 1 16,-3 1 1-16,-1 6 3 15,-1 4-8-15,-2 6 1 16,0 3-2-16,1 3 1 0,3 6 1 15,0 1 1-15,8 1 7 16,2-3 5-16,8-1-10 16,5-7-1-16,5-4-3 0,4-8 2 15,0-7 1-15,4-8 7 16,-3-6-4-16,1-9-1 15,-6-4 2-15,-3-6-5 0,-4-1 0 16,-5 1-3-16,-4 5 5 16,-1 7 72-16,-2 11 9 15,0 13-10-15,-2 11-45 16,1 11-37-16,3 10 9 0,2 2 0 15,8 3-2-15,6-6-1 16,3-7 0-16,3-9 3 16,3-9-2-16,1-8 1 0,-4-7-1 15,1-12-1-15,-6-10-1 16,-2-9-6-16,-3-10-32 15,-5-9-17-15,-2-3 14 0,-3 1 19 16,1 4 24-16,-1 11 4 16,0 9 34-16,-2 15 26 15,0 13-6-15,-2 11-17 16,-6 19-38-16,-7 17-3 0,-1 13 4 15,3 10-3-15,1 0 2 16,3-3-9-16,8-9-28 16,3-13-37-16,6-16-53 0,-4-16-131 15,-2-6-118-15</inkml:trace>
  <inkml:trace contextRef="#ctx0" brushRef="#br0" timeOffset="39514.8694">24819 16234 1230 0,'0'-2'97'0,"5"7"-78"16,8 8-18-16,4 4-1 15,3-3 1-15,1-1-1 16,2-6-1-16,-1-6 2 16,2-5-4-16,-3-9-4 0,-1-1-5 15,-5-3-9-15,-2 2 11 16,-7 0 13-16,-5-1 0 15,-1 6 9-15,-1 3 20 0,-4 4 38 16,0 5-5-16,-2 7-45 16,3 13-19-16,-2 6 7 15,2 7 0-15,1 3-4 0,1-2-4 16,1-2 1-16,1-8-10 15,0-6-13-15,-2-10-37 16,1-9-112-16,0-11-111 16,0-16-186-16</inkml:trace>
  <inkml:trace contextRef="#ctx0" brushRef="#br0" timeOffset="40045.2704">25069 16116 1229 0,'0'18'2'15,"1"13"0"-15,5 5-8 0,0 2-57 16,0-6-67-16,3-7 18 15,0-9-36-15,1-10 97 16,2-4 51-16,-3-7 2 0,-3-2 0 16,1-2 0-16,-4 1 68 15,-1 2 73-15,0 2-18 16,-2 3-16-16,1 1-42 15,0 3-57-15,0 7-9 0,-1 5 2 16,4 2 0-16,2 1-3 16,1-1 2-16,3-4-3 15,3-7 1-15,2-6-5 0,1-8-20 16,0-12-37-16,1-6 1 15,0-5 17-15,-1 1 13 16,-7-1 27-16,0 4 8 16,-5 8 82-16,-3 5 56 0,-1 5-21 15,2 4-31-15,-3 6-38 16,-1 6-46-16,-1 13-5 15,-7 9 4-15,-1 9-1 0,-2 7 2 16,2 1-3-16,1 0-4 16,6-6-1-16,2-5-7 15,6-3 6-15,3-5 1 0,3 2-1 16,0-1 1-16,-1-1-2 15,-2 1 4-15,-4-3 0 16,-5-1 6-16,-6 4-3 16,-8 0-8-16,-6-3 1 0,-4-1 5 15,-4-4-11-15,-1-8-31 16,1-9-46-16,5-8-48 15,5-18-44-15,3-12-13 0,9-13-106 16,7-5-115-16</inkml:trace>
  <inkml:trace contextRef="#ctx0" brushRef="#br0" timeOffset="40388.471">25286 16389 823 0,'36'-20'150'15,"-1"2"-49"-15,-1 0-30 16,-25 1-35-16,-9-1-20 0,0 0-8 16,0-7-4-16,0-3-1 15,0 0 12-15,0-3 11 16,0 2-8-16,0 0-7 15,0 4 5-15,0 11-9 0,0 4-6 16,0 10 0-16,0 1-1 16,0 15-3-16,0 11-6 15,-9 4 2-15,-17 5 0 0,8 1 3 16,10 1 1-16,6-4 7 15,10-5 15-15,10-6-20 16,6-2 2-16,-11-4 3 0,-13-4 6 16,0 0 4-16,0-3-4 15,0 0-1-15,0 2 3 16,0-2 10-16,0 1 21 0,0 3 0 15,0-1-25-15,0 0-15 16,-12-2-7-16,-15-1-2 16,1-3-13-16,-3-7-91 15,0-8-259-15</inkml:trace>
  <inkml:trace contextRef="#ctx0" brushRef="#br0" timeOffset="40669.2715">25199 16264 1158 0,'-1'-6'-52'16,"4"6"-120"-16,2 0-68 16,-2-3 164-16,0-2 174 15,-1-1 45-15,1-1-36 0,-1-1-37 16,1-1-33-16,-1-2-8 15,0-1 6-15,0 2 13 16,-4 1 17-16,2 3-7 0,-4 5-13 16,-1 3 0-16,0 12-26 15,2 8-23-15,3 6 2 16,5 8 4-16,8 1-8 0,7-2 7 15,4-6-11-15,2-7-60 16,-8-10-168-16,-11-9-209 16</inkml:trace>
  <inkml:trace contextRef="#ctx0" brushRef="#br0" timeOffset="41184.0724">25048 16828 961 0,'-5'-16'83'0,"5"0"-32"16,6-1 16-16,10-1-56 16,8-2-8-16,9-4 3 0,9-1 19 15,10 0-13-15,1-5-14 16,-6-3-9-16,-13-9-246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07:18:05.0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3587 12522 565 0,'49'-12'63'0,"9"-1"7"15,9 0-43-15,1-2-12 0,7-1-2 16,4-3-8-16,3-1 0 15,2-2-1-15,5-2 1 16,5-4-1-16,3-4-1 16,3-3 0-16,3-4 1 0,2-3 4 15,-1 0 13-15,-1-1 3 16,2 0-8-16,-1 1-3 15,-1-2 0-15,3 0 4 0,4-7 0 16,2-4-4-16,6-2-1 16,5-9-4-16,1 0-4 15,6-6 2-15,3-2-4 0,-4-1 0 16,5-2 1-16,-2 0 1 15,0 1 1-15,0 0 1 16,-6 0 4-16,2-2-1 16,-1-1 1-16,-1-1-1 0,-1 1-1 15,-3-4-1-15,1-1 2 16,0 2 8-16,0 1 10 15,2 0-8-15,-3 2-10 0,3 2-5 16,3 2-2-16,-1 2 0 16,0-1-1-16,-1 0 0 15,1 2-1-15,-3 3-1 0,-3 2 3 16,2 1-2-16,-4 4 1 15,-3 4-1-15,-2 3-2 16,-2 4 3-16,0 1 1 16,-3 4-4-16,2 0 4 0,3 1-2 15,3-2 0-15,4-3 1 16,5 2-2-16,5 0 2 15,-2 1-1-15,5-1 0 0,-6 3 2 16,2 2-2-16,-2 1 1 16,-6 0-5-16,2 2 5 15,-1 1 2-15,2 1-3 0,3-1 5 16,2 2 12-16,6-2-2 15,6 0-8-15,3-4-4 16,4 1-1-16,0-1 0 0,6-1-1 16,-3 3 0-16,0 1-1 15,-4 1 1-15,-1 3 1 16,-4 3-1-16,-2 3 5 15,0 3 10-15,-5 0-1 0,5 1-5 16,2 4-2-16,7-4-3 16,2 2-3-16,2-1 0 15,6 3 0-15,3-1 1 0,-1 2-4 16,1 2 5-16,1 0-6 15,6 4 5-15,-2 0-2 16,-1-1 1-16,2 2-2 0,4 2 1 16,-5 1-1-16,-3 0 1 15,2 1 1-15,-1 2-2 16,-2 2 1-16,-2 1 1 15,4 1 4-15,-1 4 2 0,1 0-2 16,3 0-2-16,5 4-2 16,1 0-1-16,2 4 0 15,2 1 1-15,0 1-1 0,-5 3-1 16,-2 3 0-16,-4-1 0 15,-4 3 2-15,-6 2-3 16,-3 2 1-16,-2-3 6 0,0 2 11 16,-3 0-1-16,1 0-7 15,1 0-3-15,2-1-2 16,-1 2-1-16,-1-2-1 0,3 0-1 15,-4 0 0-15,0-1-3 16,-5 0 5-16,-5 0-2 16,-6-1-1-16,-8 1 1 15,-6 0 1-15,-4-1 5 0,-3-1 6 16,-3-1 5-16,4 0 1 15,-1 2-11-15,4-3-1 16,3 1-6-16,0-1 2 0,-1 0-2 16,-3 1 4-16,-6-1-3 15,-9-1 2-15,-9 1 0 16,-9-2 3-16,-8 0 3 0,-6 1 7 15,-8-2-1-15,-7-1-6 16,-2 0-6-16,-8 0 1 16,-6-1-3-16,-4 1-1 0,-2 0-1 15,-3-2 1-15,-5-1-1 16,-3 0 0-16,-5-2-1 15,-3-2 1-15,-3-2-3 16,-4-2-1-16,1 0-3 0,-2-5-21 16,2-6-87-16,-3-9-147 15,-1-10-288-15</inkml:trace>
  <inkml:trace contextRef="#ctx0" brushRef="#br0" timeOffset="1965.6034">294 9008 964 0,'-23'-14'10'15,"12"2"-10"-15,12 2 1 16,11-3-15-16,10-1 14 15,9-4 8-15,10-4-8 0,14-4 34 16,8-8-34-16,10-8 1 16,9-11-2-16,9-10 2 15,7-10-1-15,6-11 0 16,9-6 1-16,11-5 0 0,6-1-2 15,3-2 1-15,8 5 2 16,5 5-1-16,0 5 0 16,0 3 1-16,4 3-1 0,4 2 2 15,3-1-1-15,6-4 2 16,9-3 0-16,11 0 1 15,12-2-3-15,11-3 1 0,9-4-3 16,14-5 1-16,2-2-1 16,6-5 0-16,5-2 0 15,-5 0 1-15,-1 2-1 16,0 2 3-16,-6 3-3 0,-4 4 0 15,0 6 2-15,-1 2 1 16,0 5 5-16,2 2 25 16,1-1-14-16,7 1-11 0,0-1 0 15,9 0-5-15,6-3 0 16,2 2 1-16,5-1-1 15,2 4-1-15,2-1-2 0,-1 5 2 16,-6 1-2-16,-2 4-1 16,-4 2 2-16,-7 1-1 15,-3 4-1-15,-4-2 2 0,1 3-2 16,-3 2 2-16,-1 2 9 15,4 1 26-15,3 2-13 16,1 3-10-16,5 1-8 16,5 1-2-16,0 1-3 0,3 2 3 15,-1-2-4-15,1 1 1 16,0 4 1-16,-8-2 0 15,1 4-1-15,1-2 0 0,-4 3 1 16,0 1-2-16,-6 3 3 16,1-1-2-16,2 1-2 15,-6 1 2-15,0 3 2 0,4-1-2 16,-1 1 0-16,2 1 1 15,1 1 0-15,1 2-3 16,0 2 3-16,-7 0 0 16,-2 2-1-16,-3 2 0 0,-10 2 1 15,-6 2-2-15,-5 0 1 16,-6 3 1-16,-9 1 0 15,-3 4 0-15,-2-2 1 0,-1 2 2 16,1 0 5-16,-2 1 8 16,3 3 4-16,-1-3-8 15,-3 2-6-15,0 3-1 0,-6 0-1 16,-7 4-2-16,-9-1-1 15,-7 2-1-15,-9 0-1 16,-7 2 1-16,-11 3-1 16,-7 1 1-16,-6 0 0 0,-6 2-2 15,-6-1 2-15,-3 1 1 16,1 0-1-16,-1 1-2 15,2 1 4-15,0-2-2 0,0 3 2 16,-2-1-1-16,4 2-4 16,-3 0 5-16,-1 2-4 15,-4 0 3-15,-3-1-3 0,-7-1 3 16,-10-1-1-16,-8 0-3 15,-6-3 4-15,-3-2-3 16,-7 2 3-16,-1-3 19 16,-2 3 17-16,-1 0-21 0,-3-1-12 15,-2 1-6-15,-3 1 2 16,-3 0 2-16,-2-2-3 15,-1-1 1-15,-5 2 0 0,-3-3-1 16,-5 1 1-16,-6 0-2 16,-3-4 2-16,-7 2-1 15,1-4 2-15,-3 1-1 0,1 1-1 16,1-2 0-16,3 2 1 15,-3 0-1-15,1 0 0 16,-2-2 0-16,1 2 2 16,-3 0-4-16,-1 0 0 0,-2 2-1 15,-4 3-8-15,-8 5-10 16,-11-3-104-16,1-9-187 15</inkml:trace>
  <inkml:trace contextRef="#ctx0" brushRef="#br0" timeOffset="7269.6128">14459 3216 1014 0,'6'-7'-4'0,"2"4"9"15,3 8-6-15,1 16-9 16,-1 7 2-16,0 15 0 15,-2 14 7-15,-2 16 14 0,-2 10-3 16,2 2-2-16,-2-1-1 16,-1-2-5-16,-1-9-2 15,-3-13 2-15,-1-10-87 0,-8-12-50 16,-7-11-46-16,-6-13-267 15</inkml:trace>
  <inkml:trace contextRef="#ctx0" brushRef="#br0" timeOffset="7612.8134">14405 3351 946 0,'-13'-19'16'0,"4"1"64"0,5 0-39 15,8 3-7-15,9-4-23 16,4 0-7-16,6-2-3 16,4 0-1-16,2 1 2 0,0 3-1 15,-2 3-1-15,-3 3 1 16,-4 5-1-16,-5 5-1 15,-5 1 0-15,-10 14-4 0,-3 12-16 16,-13 7 11-16,-5 11 9 16,-6 7 1-16,-3 9 2 15,-1 3 0-15,5-6 1 0,4-2 0 16,1-6 0-16,8-6-3 15,3-10 0-15,2-8-74 16,2-11-123-16,-1-9-225 16</inkml:trace>
  <inkml:trace contextRef="#ctx0" brushRef="#br0" timeOffset="7846.8138">14668 3255 1191 0,'5'0'6'15,"1"7"-18"-15,7 3 16 16,-2 1-4-16,1 4-6 16,-4 7-4-16,-4 5-4 0,-4 7 6 15,-1 5 10-15,-7 3 2 16,-3 0-9-16,0-6-40 15,0-6-18-15,4-9-10 0,2-10-42 16,4-11-85-16,-1-9-216 16</inkml:trace>
  <inkml:trace contextRef="#ctx0" brushRef="#br0" timeOffset="7971.614">14644 3034 1050 0,'-8'0'66'15,"7"7"-41"-15,10 11-26 16,5-1-56-16,6-3-246 15</inkml:trace>
  <inkml:trace contextRef="#ctx0" brushRef="#br0" timeOffset="8408.4148">14828 3090 1180 0,'-4'21'48'16,"7"16"-43"-16,12 10-5 0,9 8 4 15,5 7-4-15,2 2-3 16,1-1-41-16,-4-5-52 15,-6-3 74-15,-9-4-9 0,-5-7 1 16,-9-4 29-16,-4-6 2 16,-8-5 2-16,-1-6 0 15,-4-4 4-15,-2-5 27 0,3-7 28 16,2-6-8-16,1-6-6 15,2-15-7-15,5-16-16 16,5-21-19-16,2-16-6 0,6-19-10 16,5-4-111-16,3 1-14 15,2 10 128-15,0 17 31 16,-2 17 87-16,0 20-17 15,0 12-40-15,1 9-23 0,0 5-16 16,1 5-12-16,1 7-2 16,0 5-6-16,1 6-6 15,-3 6 0-15,-2 3 7 0,-3 2 5 16,-3 1-7-16,-5-1-7 15,-3 1 1-15,-6-1-3 16,-8 0-40-16,-6-1-47 0,-6-5-57 16,-5-5-114-16</inkml:trace>
  <inkml:trace contextRef="#ctx0" brushRef="#br0" timeOffset="8782.8154">15165 3291 1199 0,'-7'0'41'16,"1"0"-20"-16,3 7-20 0,4-1-5 16,0 1-12-16,2-1-49 15,1 1 6-15,0-3 30 16,3 0 19-16,0-4 7 0,1 0 0 15,1-4 3-15,-2-4 7 16,3-6 7-16,0-3 14 16,-1-3 18-16,0-2-14 15,-4-4-4-15,-1 1-12 0,-3-2 7 16,-4 1-3-16,-4 1-12 15,-9 6-7-15,-3 4 7 16,-3 5 6-16,-4 10-9 0,-2 8-4 16,1 15 5-16,4 11-4 15,8 6-2-15,10 3-1 16,10-3 0-16,20-7 0 0,15-14-33 15,13-17-68-15,3-14-143 16,1-15-248-16</inkml:trace>
  <inkml:trace contextRef="#ctx0" brushRef="#br0" timeOffset="9344.4164">15423 3443 965 0,'-3'0'89'0,"5"-6"-8"0,0 1-68 15,2-5-9-15,2-5-4 16,1-7-2-16,2-5-4 15,-1-7 1-15,-3-9 6 16,0-9 0-16,-3-12-1 0,0-11 1 16,-4-10-2-16,-6-7 0 15,-3 2 1-15,-3 7-4 16,-2 14 4-16,2 15 16 0,1 17 106 15,2 20-30-15,4 10-18 16,1 9-36-16,2 19-37 16,0 17-12-16,2 20 10 0,0 12 1 15,1 11-1-15,5 3-24 16,5-5-77-16,4-9 11 15,3-14 32-15,2-14 18 0,-4-10 23 16,-1-11-3-16,-3-8-5 16,-2-4 14-16,-3-7 10 15,-2-2 2-15,-1-6 4 16,-2-4 1-16,3-3-2 0,-3-9-2 15,4-4 1-15,-1-7-1 16,2-5-1-16,1 1 1 16,0 3-1-16,0 7 18 0,-1 8 76 15,-2 11-17-15,1 8-44 16,-1 7-31-16,1 10-3 15,3 5-4-15,1 5 3 0,1 2 2 16,-2 2-73-16,0-6-103 16,-6-10-145-16</inkml:trace>
  <inkml:trace contextRef="#ctx0" brushRef="#br0" timeOffset="9703.217">15591 2788 1287 0,'3'19'-8'0,"13"6"6"16,6 6 6-16,4 2-53 15,-2-5-106-15,-3-3 16 0,-7-1 51 16,-4-1 79-16,-4-2 10 15,-4 0 8-15,-4-2 27 16,-4-2 27-16,3-4-20 16,-1-5-22-16,1-4 0 0,-1-4-9 15,4-11-2-15,4-11 37 16,2-9-24-16,5-15-2 15,5-5 2-15,2-1-18 0,0 4-6 16,-1 11 0-16,-4 12 12 16,-3 14 64-16,-2 11-15 15,-1 12-39-15,4 16-16 0,2 6-1 16,3 6-1-16,2 2-2 15,-4-7-141-15,0-9-306 16</inkml:trace>
  <inkml:trace contextRef="#ctx0" brushRef="#br0" timeOffset="10015.2176">16057 2765 1338 0,'-6'29'1'16,"7"0"-6"-16,4 3 6 15,9-4-6-15,4-12-151 16,3-12-80-16,-2-4-16 16,-1-15-18-16,-2-7 188 0,-6-6 114 15,-5-3 127-15,-5-1 67 16,-7 0-48-16,-9 4-25 15,-2 5-14-15,-4 8-25 0,0 10 7 16,1 9-39-16,1 18-69 16,3 16-13-16,9 10-2 15,8 7 1-15,12 0 0 0,14-6-45 16,12-14-144-16,10-17-106 15,3-17-61-15</inkml:trace>
  <inkml:trace contextRef="#ctx0" brushRef="#br0" timeOffset="10311.6181">16496 2511 1088 0,'-11'-25'206'0,"5"9"-31"16,0 14-114-16,1 9-50 16,-1 13-18-16,-1 6 5 15,-2 3 2-15,-3 5 2 0,-2 3-5 16,-3 1-11-16,-1-5-72 15,-5 0-17-15,-2-7 44 16,5-6 50-16,3-2 11 16,3-6 5-16,9-2 8 0,6 0-14 15,13-1 8-15,7 3 23 16,10-1 21-16,3 1 9 15,2 2-19-15,-1-2-27 0,-7 2-12 16,-9 2-1-16,-14 0-1 16,-11 6-2-16,-18 3 10 15,-10 4 8-15,-14-1-15 0,-8-5-132 16,-5-5-414-16</inkml:trace>
  <inkml:trace contextRef="#ctx0" brushRef="#br0" timeOffset="10779.6189">14621 4295 1358 0,'42'-44'6'15,"18"-3"29"-15,14-12 8 0,13-10-39 16,14-6-1-16,14-7-2 15,16-4 0-15,10-8 1 16,11-1 31-16,8-1-6 0,1 0-20 16,-5 2-5-16,-10 4-1 15,-14 5 1-15,-13 9 20 16,-19 7 36-16,-19 9-9 0,-12 12-12 15,-21 11-6-15,-14 12-13 16,-12 6-12-16,-9 10-1 16,-8 5-1-16,-2 4-2 15,0 0-6-15,5 4-45 0,4 0-67 16,2-4-135-16,1-10-275 15</inkml:trace>
  <inkml:trace contextRef="#ctx0" brushRef="#br0" timeOffset="17955.6315">3666 11421 908 0,'-25'5'14'0,"6"5"-14"16,2 2-1-16,3-2 8 16,7-3-6-16,4-1-5 15,4 2 8-15,11 1-5 0,6 3 4 16,4 7-2-16,5 1 6 15,2 1 1-15,-1-6-2 16,1-4 0-16,-5-11 5 0,0-3 22 16,-4-13 31-16,-6-9 13 15,0-9 13-15,-5-9-17 16,-1-11-26-16,-1-11-23 15,0-10-16-15,0-6-6 0,2-1-9 16,5 0 4-16,7 3-4 16,4 8 0-16,15 6-6 15,9 3-21-15,9 1-49 0,0-1-148 16,0 3-401-16</inkml:trace>
  <inkml:trace contextRef="#ctx0" brushRef="#br0" timeOffset="23930.442">4534 7165 969 0,'-16'26'0'16,"3"5"3"-16,12 9-6 15,5 6 3-15,11 4 1 0,10 6-1 16,8 4 3-16,12 7-2 16,15 9 1-16,11 21 16 15,11 25 12-15,17 33 0 0,7 30-14 16,3 26-8-16,1 16-4 15,-2 11-7-15,-6 2-11 16,-9-8 12-16,-10-7 1 16,-6-9 3-16,-7-2 1 0,-6-13-1 15,-2-8 10-15,2-4 16 16,-1-6 4-16,3-15-10 15,1-19-12-15,1-15-7 0,0-22-8 16,-2-27-18-16,-4-27-21 16,-11-24-67-16,-10-27-185 15</inkml:trace>
  <inkml:trace contextRef="#ctx0" brushRef="#br0" timeOffset="24476.443">9494 5647 930 0,'18'31'1'0,"8"19"7"16,11 21 47-16,8 26-20 15,8 26-9-15,6 23-20 0,10 23 4 16,7 23-7-16,7 14-3 15,2 9 6-15,2 8-6 16,0 3 0-16,-6 5 6 0,-4 3-6 16,-5 1 1-16,-6 6 9 15,-2-2-5-15,-3-10 15 16,-1-9 16-16,1-23-27 15,-2-20-6-15,1-29-22 0,-2-27-31 16,1-28-25-16,-6-26-55 16,-4-33-129-16</inkml:trace>
  <inkml:trace contextRef="#ctx0" brushRef="#br0" timeOffset="25084.844">14748 4379 1197 0,'2'43'-16'15,"3"29"14"-15,2 37-2 16,2 33 6-16,1 30 3 16,0 32 1-16,5 16 3 15,3 4-5-15,10-7 1 0,7-16 3 16,11-20-2-16,3-22-1 15,7-13 25-15,-4-14 26 16,0-7-10-16,-5-6-8 0,-3-2 0 16,-8-4-18-16,-2 2-14 15,-1-2-4-15,-4 0 0 16,-1-3-3-16,-1-3-8 0,-3-7-33 15,-3-12-41-15,-4-17-53 16,-5-24-56-16,-10-26-143 16</inkml:trace>
  <inkml:trace contextRef="#ctx0" brushRef="#br0" timeOffset="27908.449">20238 3884 896 0,'6'72'4'0,"-2"23"25"16,-4 30-5-16,-2 31 3 15,-6 32 15-15,-4 21 12 16,4 23-25-16,6 5-21 16,4-5 0-16,14-15 7 0,11-17-8 15,4-18-2-15,-1-22 39 16,-1-7 6-16,-5-1-10 15,-8 2-4-15,-8-1-5 0,-6-1 9 16,-1 1-10-16,-4-2-21 16,-4-13-4-16,0-8-2 15,-1-7 0-15,-3-10 0 16,2-10 2-16,0-15-1 0,1-12 4 15,3-16-4-15,3-16-2 16,1-15-3-16,6-20-16 16,5-11-76-16,5-18-35 0,8-8-25 15,3 2-4-15,-2 0-49 16,-4 7-306-16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07:19:31.2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19711 13049 933 0,'-12'-25'8'16,"-4"6"-8"-16,1 6 2 15,4 5 3-15,0-1-6 0,5 1 2 16,4 4 1-16,2 0-3 15,10 2-4-15,5 4 4 16,6 8 0-16,4 15 1 0,3 12-2 16,2 14 4-16,1 6 5 15,2 4 8-15,1-4 2 16,0-8 10-16,5-12 24 15,2-15-20-15,6-11 6 0,5-11 35 16,10-15-19-16,14-22-13 16,14-21-6-16,20-22-22 15,20-22-12-15,16-24-8 0,6-20-128 16,2-6-354-16</inkml:trace>
  <inkml:trace contextRef="#ctx0" brushRef="#br0" timeOffset="12885.6227">7785 12927 892 0,'-7'-1'6'0,"2"1"9"16,7 1-9-16,10 1-5 0,2 2-2 16,2 1 2-16,3 1 0 15,4 1-2-15,-2-1 3 16,3-2-2-16,0 0 0 15,-1-3 1-15,1-3 1 0,1-6 0 16,3-15 5-16,3-14 40 16,6-18 16-16,6-21-14 15,8-22 3-15,5-16-5 0,9-17-28 16,4-5-14-16,3-1-4 15,5 12-7-15,1 20-11 16,-1 21-14-16,-1 28-17 0,4 26-42 16,-4 19-84-16,-3 9-153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07:20:05.2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8751 11045 742 0,'-8'-25'32'16,"8"-8"56"-16,6-8-72 16,11-10-2-16,7-9-6 15,8-3-2-15,2-6-1 0,3-2-4 16,0 5 0-16,-5 7 0 15,-5 12-1-15,-7 13-1 16,-7 12 1-16,-10 14-2 0,-6 10-16 16,-12 17-135-16,-4 4-110 15</inkml:trace>
  <inkml:trace contextRef="#ctx0" brushRef="#br0" timeOffset="312.0006">8759 11221 850 0,'21'-48'28'16,"15"-16"-17"-16,13-16 9 0,11-15-17 15,6-12 1-15,1-2-5 16,-2 6-56-16,-7 8-55 16,-9 20 67-16,-16 16 46 0,-14 23 1 15,-16 18-1-15,-11 17 1 16,-13 9 1-16,-11 19 3 15,-2 11 3-15,3 6-1 16,5 5-5-16,11-1-3 0,7-5-104 16,8-5-225-16</inkml:trace>
  <inkml:trace contextRef="#ctx0" brushRef="#br0" timeOffset="499.2009">8977 11283 770 0,'7'-6'46'0,"15"-17"-43"16,12-13 15-16,6-14 18 0,10-12-17 16,3-11-14-16,4-11-3 15,-4-4-1-15,-7-1-5 16,-8 4-88-16,-11 11-198 0</inkml:trace>
  <inkml:trace contextRef="#ctx0" brushRef="#br0" timeOffset="1575.6028">22274 15185 964 0,'4'-2'14'0,"-1"4"-14"16,1 17-1-16,-4 12 2 15,-1 11 2-15,-12 17 15 16,-5 14-3-16,-7 12-5 15,-1-1-5-15,-1 1 0 0,2-9-2 16,-1-14-16-16,7-14-100 16,1-17-81-16,5-18-53 15,2-15-172-15</inkml:trace>
  <inkml:trace contextRef="#ctx0" brushRef="#br0" timeOffset="1840.8033">22506 15192 1168 0,'-21'4'15'16,"-1"7"-14"-16,-1 13-2 15,2 6 3-15,3 8 1 0,-2 5 0 16,4 8-1-16,5 5 6 15,4 2-4-15,1 2 0 16,5-2-3-16,0-1 1 0,1-3-2 16,-1-5 2-16,0-5-2 15,1-8-2-15,2-7-17 16,-1-9-48-16,6-10-27 0,2-12-37 15,4-15-127-15</inkml:trace>
  <inkml:trace contextRef="#ctx0" brushRef="#br0" timeOffset="2558.4045">23360 8754 969 0,'-3'-33'24'0,"6"5"51"16,8 10-44-16,3 8-19 15,5 10-13-15,0 4 0 0,5 16 4 16,-3 14-6-16,-1 18 5 16,-2 17-3-16,-5 14 1 15,-6 9 1-15,-4 2-24 16,-2-4-63-16,-2-14-43 0,-1-17-11 15,-1-15-18-15,1-15 24 16,-1-17 1-16,-2-12-37 16</inkml:trace>
  <inkml:trace contextRef="#ctx0" brushRef="#br0" timeOffset="2776.8049">23647 8810 1148 0,'-4'-14'73'16,"2"9"-22"-16,7 7-29 15,7 13-26-15,1 12 5 16,4 15 0-16,-2 17 0 16,1 10 0-16,-4 12 1 0,-1 2-1 15,-4-9-16-15,-2-7-134 16,0-15-63-16,-5-15 8 15,-5-15-171-15</inkml:trace>
  <inkml:trace contextRef="#ctx0" brushRef="#br0" timeOffset="3588.0063">15672 4987 916 0,'-26'2'5'16,"9"-2"46"-16,14 0-23 15,11 0-17-15,14-2 0 16,13-8 20-16,15-7 0 0,13-7-4 16,13-4-11-16,9-5-7 15,9-1-6-15,2 2 0 16,-2 1-3-16,-7 5-7 0,-6 3-30 15,-11 4-52-15,-13 5-5 16,-10 5-24-16,-14 7 4 16,-16 2-66-16,-17 10-198 15</inkml:trace>
  <inkml:trace contextRef="#ctx0" brushRef="#br0" timeOffset="3837.6068">16028 5401 1084 0,'-11'-11'2'0,"7"1"1"0,8-1 0 16,11-5-2-16,13-8 1 15,12-6 1-15,17-4-1 16,10-2-1-16,9-1-1 0,2 2 1 16,-1 5-10-16,-12 6-100 15,-12 6-193-15</inkml:trace>
  <inkml:trace contextRef="#ctx0" brushRef="#br0" timeOffset="4040.4071">15906 5680 1136 0,'43'-31'4'16,"21"-4"0"-16,25-3-3 0,18-7 2 15,8-4-1-15,2-8-26 16,-9-8-335-16</inkml:trace>
  <inkml:trace contextRef="#ctx0" brushRef="#br0" timeOffset="7956.014">10184 11803 481 0,'-10'-8'61'16,"2"-1"18"-16,4 2-16 0,4-1-42 16,4-2-15-16,4-2-4 15,3 1 0-15,2 0-4 16,1 1 2-16,0 4 0 0,0 4 0 15,1 0-1-15,1 8-1 16,3 3 0-16,4 3 2 16,6 0-1-16,8 0 0 0,8-1-1 15,8-3 0-15,12-1 19 16,8-5 15-16,11-2-3 15,9 0 7-15,7-4-4 16,6 0-5-16,6-3-12 0,2 0-1 16,1 0 1-16,4-1-1 15,-1 3-3-15,-2-1 4 16,0 4 1-16,0 1-4 0,-2 0-1 15,-2 1 5-15,0 4 6 16,-3 2-8-16,1 1 0 16,-1-2-5-16,1 0-3 0,0-1-3 15,1 0 0-15,-1-4-1 16,2 2-1-16,0-2 1 15,1 1-2-15,0-1 2 16,1-1 1-16,1 1 6 0,0 0-3 16,-1 0 1-16,-1-2-1 15,-2 0 5-15,-1 1 3 16,1-4 0-16,-2-1 3 0,1-1 4 15,-3-1-1-15,0 2-3 16,-6-3-6-16,-3 1 2 16,-2 0-2-16,-8 1-4 0,-6 0 3 15,-4 2-3-15,-6 1-1 16,-4 2-2-16,-5 0-1 15,-2 1 0-15,-4 1 1 16,-1 0-2-16,-4 0 0 0,-2 1-2 16,-4 1 1-16,-5 0 1 15,-5-2-1-15,-7 3-1 16,-6 0 0-16,-6-1-1 0,-7 0-2 15,-3 0-2-15,-7 1-10 16,-11 1-44-16,-13-2-9 16,-10 0-88-16,-13-6-133 0</inkml:trace>
  <inkml:trace contextRef="#ctx0" brushRef="#br0" timeOffset="8283.6146">15399 11496 806 0,'18'-11'81'0,"7"4"-65"0,12 3-2 15,10 3-4-15,3-1-6 16,2 4 2-16,-1 6 11 15,-3 2-2-15,-5 3-4 16,-10 2-5-16,-8 1 0 0,-10 4 3 16,-11 0 9-16,-9 5-2 15,-17 2 3-15,-11 2 10 16,-12 5 11-16,-7 1-15 0,-4 1 1 15,4 1 9-15,5 1 0 16,9 0-18-16,11 2-14 16,14 0-3-16,10 0 0 0,6-6-57 15,10-9-198-15,10-15-620 16</inkml:trace>
  <inkml:trace contextRef="#ctx0" brushRef="#br0" timeOffset="9453.6166">19096 11657 974 0,'13'-13'2'0,"9"6"-1"15,14 6-10-15,9 7 11 16,8 6-1-16,5 8-2 0,4 7 1 15,7 8 1-15,0 7-1 16,6 4 0-16,3 4 0 16,4 6 1-16,0 2 0 0,5 3 0 15,2 2 1-15,1 1 1 16,-3 2 11-16,2-2 2 15,0 2 30-15,-2 0-2 16,-1 0-17-16,3 1 5 0,-2 1-17 16,-1 1-4-16,0-2 4 15,0 4-5-15,3-2 3 16,0 1 11-16,2 0-13 0,2-1-5 15,3-4-1-15,0 1-2 16,-2-4 3-16,-1-1 3 16,-6-1 0-16,-3 3-4 0,-6 0 1 15,-6 3-3-15,-6 2 0 16,-4 0 4-16,-7 3 12 15,0-1 5-15,-3-1-6 0,-1-2 1 16,1-5 7-16,0-2-13 16,1-4-2-16,2-2 4 15,2-3-8-15,1-4-3 16,-1-2-2-16,1 0 0 0,-3-5-2 15,-4-2 1-15,-6-5 0 16,-7-4-2-16,-4-7-12 16,-7-7-29-16,-7-10-60 0,-9-13-89 15,-10-21-164-15</inkml:trace>
  <inkml:trace contextRef="#ctx0" brushRef="#br0" timeOffset="10717.2189">16421 10667 610 0,'-1'-28'88'0,"3"-4"-45"0,6-9-26 15,9-10-4-15,9-7-5 16,7-7-2-16,7-1-4 15,8-4-2-15,2 6 14 16,1 7 10-16,-3 9-8 0,-5 13-12 16,-9 7-2-16,-11 12-9 15,-11 10-54-15,-12 6-55 16,-13 17-180-16</inkml:trace>
  <inkml:trace contextRef="#ctx0" brushRef="#br0" timeOffset="10982.4193">16497 10776 756 0,'42'-47'5'0,"12"-6"17"16,8-5 7-16,6-1-23 16,-2 1-4-16,-4 7-2 15,-10 5 1-15,-10 7-2 0,-12 10 3 16,-12 8-2-16,-15 12-3 15,-6 7-21-15,-11 9-102 16,-7 14 12-16,-7 6 27 0,-1 4-90 16</inkml:trace>
  <inkml:trace contextRef="#ctx0" brushRef="#br0" timeOffset="11232.0198">16586 11080 851 0,'44'-55'46'15,"15"-9"-18"-15,15-11 32 16,9-2-27-16,3 0-27 0,-3 7-3 15,-7 8-3-15,-12 11-7 16,-22 11-61-16,-19 14-164 16,-23 12-252-16</inkml:trace>
  <inkml:trace contextRef="#ctx0" brushRef="#br0" timeOffset="12027.6212">16718 11306 934 0,'-3'-12'9'0,"5"9"-1"16,10 3-4-16,5 11-4 0,3 4-5 15,3 11 7-15,0 13-2 16,1 15-2-16,-3 14 9 16,-2 19 16-16,-4 14 7 0,-4 18 16 15,-1 12-13-15,-5 9 9 16,-1 4-11-16,0 0 0 15,-1 3 3-15,0-4-5 0,3-1 4 16,1-2-10-16,3 4-11 16,1 4-4-16,2 3-3 15,3 5-5-15,0 2 3 0,1 4-2 16,-3 2 2-16,-1 1-1 15,-2-5 12-15,-4-3 26 16,-3-2-1-16,1-5 0 16,-1 0 6-16,2-5-9 0,-1 0-10 15,2 1-12-15,1-6-6 16,1-2 1-16,3-9 2 15,0-1-3-15,2-10-2 0,2-5-6 16,1-9 1-16,1-9 0 16,0-8 0-16,-1-8-3 15,2-12 5-15,-4-8-5 0,-1-5-8 16,0-7-6-16,-3-7 4 15,-2-4 1-15,-1-6-18 16,-1-8-23-16,-1-8-23 0,-1-12-24 16,-2-20-65-16,-3-24-60 15,-4-30-410-15</inkml:trace>
  <inkml:trace contextRef="#ctx0" brushRef="#br0" timeOffset="12776.4225">16774 11150 873 0,'1'-4'58'16,"-1"5"-1"-16,1 15-53 16,2 9-4-16,-1 8-1 15,-1 8-2-15,1 7 7 0,-4 6-2 16,1 0 0-16,-2 2 0 15,-2-3-2-15,-1-2 2 16,-1-2-1-16,0-7-1 0,2-2 1 16,-3-3 0-16,2-4-2 15,1-6 0-15,0-7-24 16,2-4-10-16,2-9 22 0,-2-7-5 15,4-9 3-15,1-14 20 16,3-6-66-16,3-8-48 16,-1-4-12-16,1 1 79 0,-2 0 61 15,2 4 51-15,-5 4 13 16,-1 1 2-16,-1 2-11 15,-1 5 6-15,3 1-16 16,4 1-24-16,3 1-18 0,5 1-18 16,7 3-3-16,4 0-1 15,5 2 0-15,2 7 0 16,1 4 0-16,1 6-1 0,-4 9-1 15,-4 12-3-15,-4 10 1 16,-7 8 0-16,-4 3 20 16,-8 6 28-16,-2 1-2 0,-2 1-20 15,-1-2-13-15,0-3-5 16,0-2-2-16,-1-1 0 15,5-3-1-15,5-6-31 16,0-10-165-16,2-13-207 0</inkml:trace>
  <inkml:trace contextRef="#ctx0" brushRef="#br0" timeOffset="13634.424">16612 17097 812 0,'0'14'16'16,"5"5"-12"-16,1 14 36 15,3 7-1-15,-1 11-7 0,0 3 15 16,-1 5-1-16,-2 3-2 15,0-2-19-15,-2 1 2 16,-1-6-3-16,-2-4-14 0,0-7-5 16,-3-7-2-16,0-9 0 15,1-12 0-15,0-11-1 16,1-10-1-16,0-21 1 0,2-16-31 15,-2-18-58-15,0-17-111 16,-2-14-368-16</inkml:trace>
  <inkml:trace contextRef="#ctx0" brushRef="#br0" timeOffset="13806.0243">16635 17137 757 0,'-5'-11'163'15,"1"2"-46"-15,6 6-27 16,11 3-67-16,8 10-24 0,10 10 16 16,6 10 7-16,8 10-4 15,3 9-4-15,1 4-8 16,-2 1-2-16,-8 0 2 0,-8-8-2 15,-10-8-19-15,-14-6-68 16,-9-6-39-16,-17-6-76 16,-12-12-256-16</inkml:trace>
  <inkml:trace contextRef="#ctx0" brushRef="#br0" timeOffset="13977.6246">16601 17539 1400 0,'4'-20'63'15,"28"5"-70"-15,19 4 9 16,12-4 0-16,3-6-1 16,-4-1-26-16,-11-3-137 0,-15-7-183 15</inkml:trace>
  <inkml:trace contextRef="#ctx0" brushRef="#br0" timeOffset="16801.2295">14396 12466 260 0,'9'-26'112'0,"-1"-2"-3"0,-1 1 11 16,0 2-30-16,2-1-18 16,-2 0-11-16,4 3-13 15,-1-2-8-15,1 1-9 0,-2-4 1 16,-1 4-10-16,-4 2-7 15,-1 1-2-15,-5 4-4 16,-4 3-3-16,-8 5-5 0,-8 7-9 16,-9 4 1-16,-10 15-1 15,-11 8 6-15,-3 10 0 16,-3 11-1-16,0 10 1 0,6 7 18 15,9 6 5-15,9 2-9 16,12 0-6-16,11-2-1 16,11-5-2-16,9-11 0 15,11-5 0-15,5-8 2 0,3-7 1 16,2-6-1-16,-3-10-2 15,-2-5-1-15,-4-4 1 16,-4-8 0-16,-4-2 2 0,-2-12 1 16,-3-5 1-16,-3-10-2 15,-3-2-2-15,0-4-1 16,1 1-1-16,-2 4 0 0,1 7-1 15,2 6 2-15,3 9 67 16,4 10-35-16,4 9-34 16,3 18-3-16,4 13 8 0,-1 14 4 15,3 10-2-15,-1 4 5 16,-3 3-4-16,-2-2 0 15,-5-11-6-15,-2-10 2 16,-8-6 0-16,-3-7-2 0,-6-7-2 16,-7-8 4-16,-1-2-2 15,-4-6 0-15,1-5-2 16,-4-5-7-16,3-5-49 0,-1-6-36 15,2-11-1-15,0-6 13 16,5-9 8-16,3-8 40 16,5-4 29-16,4-3 11 0,7-2 47 15,11-3 19-15,2 4-25 16,5 2-12-16,2 3-15 15,0 1-15-15,1 4-4 16,-4 2-1-16,-3 2 0 0,-3 4-2 16,1 4 0-16,-5 6 1 15,-5 4-1-15,-1 5 0 16,-4 5 1-16,0 3 2 0,-4 2 2 15,-1 5-9-15,-4 4-14 16,-1 5 11-16,-3 3 7 16,-1 3 4-16,-1 2-4 0,1 0 1 15,1 2 0-15,1 1-1 16,3-1 0-16,5 2-2 15,0-3 2-15,8-1 0 16,5-3 1-16,4-7 3 0,3-6 1 16,2-5 3-16,2-7-2 15,-4-7-1-15,-2-7-2 16,-7-4-2-16,-4-4-2 0,-7-1-1 15,-4 2-1-15,-5 2 2 16,0 7 0-16,0 6 2 16,5 7 12-16,4 8 37 0,6 8-43 15,8 13-8-15,8 6 1 16,3 6 0-16,8 1 2 15,-1 0 0-15,-1-6 1 16,-4-6 1-16,-7-10-1 0,-7-8-1 16,-8-8-10-16,-5-12-6 15,-7-12-3-15,-8-10-12 16,-1-8 14-16,-2-6-5 0,0-3-16 15,4 0 28-15,4 4 6 16,5 9 7-16,4 8 51 16,4 10 18-16,5 10-14 0,5 12-31 15,3 6-26-15,2 15-1 16,1 11-1-16,-2 12-2 15,-3 9 6-15,0 7-5 16,-2-2 5-16,-4-1-1 0,-1-8-1 16,0-10-1-16,-3-11-3 15,-3-11-58-15,-2-7-64 16,-2-9-48-16,-5-9 7 0,-6-13-308 15</inkml:trace>
  <inkml:trace contextRef="#ctx0" brushRef="#br0" timeOffset="17269.2304">14752 12652 1027 0,'5'-2'62'16,"11"4"-59"-16,7 1 6 0,5-1-3 16,3-4-1-16,1-7-2 15,-2-3-2-15,-7-8-6 16,-5-4-29-16,-3-6-7 0,-9-6 9 15,-5-2 0-15,-1-3 18 16,-4 0 14-16,-3 5-1 16,-1 2 14-16,0 8 57 0,2 7 10 15,1 7-8-15,2 8-13 16,2 7-24-16,1 17-39 15,-3 14-3-15,3 12 7 0,5 9-1 16,2 4 2-16,4-3 2 16,1-5 0-16,3-9-3 15,-1-11 1-15,-2-9-6 16,1-6-50-16,-3-8-27 0,-2-8-5 15,0-7 30-15,-2-10 48 16,0-4 8-16,-2-6 1 16,-1-1 2-16,0 2 55 0,-3 5 87 15,2 4-12-15,1 8-20 16,4 9-32-16,5 3-72 15,5 15-10-15,5 6 0 0,3 7 3 16,1 4-1-16,-1 1 1 16,-3-3-4-16,-6-6-61 15,-4-7-74-15,-7-11-61 0,-3-9 14 16,-2-9 13-16,2-10-165 15</inkml:trace>
  <inkml:trace contextRef="#ctx0" brushRef="#br0" timeOffset="18018.0317">15273 12615 632 0,'2'-23'151'0,"-1"6"1"15,-1 4-14-15,0 5-13 16,2 6-25-16,-1 5-49 15,2 9-57-15,2 3 4 0,2 6 1 16,2 0 1-16,-2-1 0 16,1-2 2-16,-2-6-1 15,1-7 0-15,0-6-1 0,-2-8 2 16,0-8 1-16,2-8-6 15,-1-4 1-15,-1-5 1 16,-2 1 3-16,-2 2-3 16,-1 4 2-16,-2 7-1 0,-5 8 5 15,-4 10 13-15,-2 9 1 16,-3 15-15-16,3 10-6 15,1 8 2-15,2 7-1 0,4 1 1 16,5-4 2-16,5-7 0 16,6-9-7-16,3-11-53 15,2-12-10-15,5-8 20 0,-1-12 27 16,0-8 5-16,2-4 15 15,-2 0 1-15,-1 4 10 16,-3 4 60-16,-2 4 9 0,1 7-12 16,-2 5-6-16,0 4-33 15,0 5-20-15,-4 7-7 16,2 5-1-16,-5 1 1 15,-2 2-2-15,-2-4 0 0,-1-1-7 16,-4-9-48-16,-1-7-41 16,1-10 22-16,2-12-21 15,6-10-73-15,7-8 23 0,7-6 132 16,5-4 20-16,2 0 34 15,6 6 47-15,-4 2 18 16,-3 9-1-16,-5 9-9 0,-7 8-20 16,-6 7 7-16,-9 9-13 15,-4 9-52-15,-11 13-32 16,-5 9 8-16,-4 7 8 0,-2 6-1 15,5-1-1-15,3-3-10 16,9-8-52-16,9-9-14 16,5-8 19-16,11-9 29 15,11-4 28-15,3-4 5 0,9-4-3 16,-1-4-1-16,1 3 0 15,-6 1 15-15,-4 2 25 16,-8 3 7-16,-5 3-17 0,-7 8-19 16,-5 3 6-16,-3 2 7 15,-5 4-11-15,-1 2-6 16,-5 1-5-16,0 0 4 0,-1-2-5 15,-2-6-6-15,2-2-80 16,-2-6-57-16,1-5-45 16,1-6-52-16,1-4-199 15</inkml:trace>
  <inkml:trace contextRef="#ctx0" brushRef="#br0" timeOffset="18127.2319">15633 12662 1023 0,'-7'-10'234'16,"2"4"-59"-16,5 6-50 0,4 2-79 16,8 10-51-16,2 7 5 15,-2-2 0-15,0-4-155 16,-8-8-323-16</inkml:trace>
  <inkml:trace contextRef="#ctx0" brushRef="#br0" timeOffset="21450.0377">14336 13583 424 0,'-1'-15'73'16,"-5"4"-19"-16,-2 1-5 15,-2 4 17-15,-1 4-11 0,-4 2-16 16,-3 8 3-16,0 8-3 16,-2 10-14-16,1 10 0 15,2 13 5-15,3 7 12 0,4 2-2 16,6-1-13-16,5-6-19 15,11-7-1-15,9-13 1 16,4-8-1-16,5-11-13 16,-1-10-111-16,-5-6-170 0</inkml:trace>
  <inkml:trace contextRef="#ctx0" brushRef="#br0" timeOffset="21871.2384">14322 13731 805 0,'5'-13'2'16,"8"1"-2"-16,5 0 1 16,-4 1-1-16,2 2 0 0,-4 0 1 15,-4 5-1-15,-1 3 0 16,-2 4 4-16,-1 10 15 15,2 3 36-15,0 10-10 0,-1 2-2 16,1 3-20-16,1 2-12 16,-1-4-6-16,0-5-2 15,-1-6 1-15,-2-7-1 0,-1-7 0 16,0-6 2-16,-3-7 7 15,0-15-1-15,0-7-13 16,2-7-7-16,-1-6-1 0,7 2 6 16,0 3 3-16,4 5 2 15,-1 7 12-15,3 8 61 16,3 8 13-16,-1 9-27 15,1 4-35-15,0 14 3 0,0 10-8 16,1 9-7-16,-2 4-8 16,-1 3 0-16,-3-1-1 15,-3-2-3-15,-6-7-23 0,-4-13-143 16,-4-14-127-16,-5-12-438 15</inkml:trace>
  <inkml:trace contextRef="#ctx0" brushRef="#br0" timeOffset="23103.6406">14699 13666 1220 0,'-7'5'3'16,"5"8"2"-16,8 0-3 15,8-2 3-15,0-5-4 0,0-2-4 16,-1-2-8-16,0-4 4 15,1-6 4-15,1-5 4 16,-3-1 0-16,0-5-6 0,-5 0-6 16,-2-3-2-16,-5 5 8 15,-2 0 5-15,-7 4-1 16,-2 7 1-16,-3 4 5 0,-1 8 11 15,1 9-5-15,2 6-11 16,4 4 4-16,7 2-3 16,3 0 2-16,11 0 1 15,6-7-1-15,5-4-1 0,4-9 0 16,1-6-12-16,-1-9-51 15,-1-11-29-15,-6-5 14 16,-5-6 54-16,-6-3 15 0,-7-3 6 16,-3-1 2-16,-2 3 1 15,-4 1 36-15,0 8 66 16,2 6 8-16,2 7-33 0,1 11-2 15,3 7-61-15,4 15-15 16,4 5 1-16,3 4 1 16,1 4-1-16,1 1-2 0,1-6 1 15,-3-8 4-15,-1-6-14 16,-3-7-85-16,-1-8-54 15,-3-10 9-15,-1-9 25 16,-1-9-76-16,-3-6 30 0,1-2 88 16,0 0 81-16,0 0 72 15,0 3 33-15,0 5 14 16,0 8-41-16,0 5-13 0,-1 5-7 15,2 7 21-15,-2 5-25 16,-7 10-50-16,-1 7-19 16,2 2 4-16,-2 2 5 0,1-3-61 15,3-5-93-15,-1-9 3 16,3-5 3-16,2-6 88 15,0-8-22-15,0-3 22 16,7 1 68-16,-1 0 94 0,2 3 1 16,2 4-21-16,2 7-8 15,3 2-12-15,0 12-17 16,5 11 19-16,0 12 8 0,2 9-17 15,0 6-15-15,-3 4-18 16,-2 0-17-16,-3-7-1 16,-6-7-3-16,-3-9 0 0,-6-10-2 15,-7-8 1-15,-6-7 2 16,-4-7 1-16,-4-7-10 15,-2-11-5-15,1-5 3 16,3-8-1-16,5-4 1 0,6-2-23 16,9-2-19-16,1 3 15 15,11-1 20-15,6 3 8 16,4-1 2-16,3 1 4 0,2 2 0 15,-1-1 12-15,0 2 5 16,-4 0-8-16,-5 1-2 16,-5-2-3-16,-7 0-3 0,-5 0-2 15,-7 1 3-15,-5 2-3 16,-3 1 1-16,-2 7-2 15,3 4 7-15,4 6 11 16,-1 9-4-16,7 4-7 0,2 15-9 16,1 10 2-16,2 8 0 15,7 9 0-15,4 5 0 16,2 2 2-16,4-1 1 0,0-6-1 15,-1-6 2-15,-2-8-1 16,-2-8-3-16,-5-6 3 16,-4-12 0-16,0-5-2 0,-2-11 12 15,-1-10-6-15,-1-9-3 16,1-5-1-16,0-3-2 15,1 3-1-15,1 4 3 16,1 8-2-16,2 6 3 0,1 11 72 16,1 6-40-16,4 9-30 15,1 10-1-15,-1 4 0 16,5 6-1-16,-3 2-2 0,-2 1 6 15,-2-4-5-15,-3-6-17 16,-4-7-54-16,-3-10-56 16,2-6-62-16,-5-16 114 0,3-12-136 15,0-9-236-15</inkml:trace>
  <inkml:trace contextRef="#ctx0" brushRef="#br0" timeOffset="24476.443">15547 12975 913 0,'-3'-19'167'15,"-3"6"-33"-15,-1 8-38 16,2 3-37-16,0 6-44 0,1 12-17 15,2 7 0-15,0 7 3 16,4 8-3-16,4 5 4 16,2 2-1-16,3-2-1 0,1-2 1 15,1-7-2-15,0-5-2 16,-2-6-3-16,-1-7 2 15,1-5 4-15,-2-4-2 0,0-3 3 16,1-3 1-16,1-4 1 16,-2-4-3-16,-2-2-14 15,0-5-30-15,-7-5-13 16,0-5-13-16,-6 0-28 0,-5-1 43 15,-5 0 47-15,1 2 7 16,-2 7 4-16,2 4 16 16,1 5 42-16,3 5-7 0,1 2-48 15,4 6-7-15,-1 3-1 16,3 2 3-16,2 1-1 15,2-2-1-15,4 0-17 0,6-6 0 16,5-3-10-16,5-1 1 16,1-3 11-16,7-6 13 15,-2-3 2-15,1-2 0 0,1-2 2 16,-5 3-3-16,-3-1 3 15,-3-1 1-15,-4 2 0 16,-4 4 10-16,-4 0 9 16,-4 3 5-16,-1 2 8 0,-5 3-2 15,-2 3-18-15,-7 2-8 16,1 8-6-16,-1 1 1 15,0 4-2-15,2 3 2 0,4 1-2 16,5 1 0-16,1 2-1 16,6-5 3-16,6 0 0 15,3-4 1-15,4-7 0 0,1-1 2 16,0-5 1-16,-3-2-1 15,0-3 0-15,-3-7 1 16,-5-3 1-16,-4-5 0 16,0-4-1-16,-6-4-4 0,-6-1-1 15,-4-1-1-15,0 3 2 16,-2 3-2-16,2 6 0 15,3 6-1-15,5 6-1 0,3 2 0 16,9 2 0-16,10 4 2 16,5 0 2-16,5-3 2 15,4 1-2-15,-1-1 0 0,-3-1-1 16,-4-1-2-16,-7 0-6 15,-5-1 4-15,-8 2 3 16,-1 0 0-16,-4 0 2 0,0 4-4 16,-3 1-2-16,-1 1 4 15,5 3 1-15,-1-2 1 16,3 0-2-16,4-3 1 15,5-2 3-15,5-2-1 0,0 0 1 16,3-4-1-16,-1-5-1 16,-2-2-1-16,-2-2 0 15,-5 0-1-15,-4-1 2 0,-4 1-1 16,-2 3 1-16,-1 1 4 15,-4 3 22-15,0 2 6 16,0 4-17-16,-2 3-6 0,1 10-11 16,0 4-1-16,1 6 4 15,2 4-3-15,4 2 2 16,2-4-2-16,2-3 2 15,4-2-2-15,2-7-1 0,-1-4-9 16,2-6-5-16,-3-3 10 16,3-5 4-16,-5-5 1 15,1-2 1-15,-1-2 1 0,-2-3-1 16,2 2 1-16,-1-2 0 15,3-2-2-15,1 1 2 16,3 1-1-16,2 1-1 0,2-1-1 16,2 3 1-16,0-1 0 15,1 2 0-15,0 0 1 16,-4-3 0-16,-1 2 1 0,-2 1 0 15,-4 0-3-15,0 1 6 16,-5 1 3-16,-1 3 0 16,-1 2-1-16,-3 6-3 15,-7 0 1-15,-4 4-7 0,-2 8 4 16,0 1-3-16,-1 2 2 15,3 1-1-15,6-1 0 16,6-1 2-16,4-1-1 0,10-4-2 16,4 1 5-16,4-2-4 15,3-2 2-15,1 0-1 16,-3 0 1-16,-4 0-1 0,-6 1-1 15,-3 2-2-15,-4 1 0 16,-3 3 3-16,0 0 26 16,-1 1 10-16,-5 1-13 0,-2-1-14 15,-6 1-5-15,-2-3 2 16,-5 0-1-16,-7 1-9 15,-9-5-66-15,-8-7-85 16,-9-10-178-16</inkml:trace>
  <inkml:trace contextRef="#ctx0" brushRef="#br0" timeOffset="24710.4434">14893 13268 1237 0,'0'-13'65'0,"-2"11"-58"15,-2 7-9-15,-1 9-20 16,-5 0-205-16,-7-3-106 16</inkml:trace>
  <inkml:trace contextRef="#ctx0" brushRef="#br0" timeOffset="25350.0446">16122 12477 896 0,'2'-38'48'0,"16"5"18"15,15 8-31-15,11 12-23 16,6 9 3-16,4 11-3 0,-5 25-7 16,-8 18 0-16,-11 20-8 15,-11 17 5-15,-12 7 2 16,-8 9 1-16,-12 0 1 0,-11 2 0 15,-14-5-15-15,-18-1-31 16,-9 0-84-16,-18-5-89 16,-13-10-220-16</inkml:trace>
  <inkml:trace contextRef="#ctx0" brushRef="#br0" timeOffset="27362.4481">16375 10813 685 0,'-3'-22'36'0,"1"1"-11"0,3 0 1 15,5 4-16-15,1-2-9 16,2 3 1-16,1-1-1 15,-3 2-10-15,-2 0-49 16,-3 1-120-16,-6 2-170 0</inkml:trace>
  <inkml:trace contextRef="#ctx0" brushRef="#br0" timeOffset="27674.4486">16365 10459 656 0,'-3'-17'88'15,"0"2"1"-15,2 5-19 16,5 5-19-16,4 4-7 0,4 10-32 15,3 17-10-15,5 14 5 16,1 19 9-16,-1 21-5 16,3 14-3-16,2 7-3 0,2-3 4 15,1-9-5-15,1-19-16 16,-2-18-91-16,-4-21 33 15,-9-18-9-15,-10-13-43 16,-7-19-147-16</inkml:trace>
  <inkml:trace contextRef="#ctx0" brushRef="#br0" timeOffset="27970.8492">16447 10333 750 0,'-9'-8'110'0,"9"8"-43"16,3 11-50-16,11 18-20 15,4 15-1-15,6 13 7 16,4 11 4-16,2 5 4 0,-1 1-3 15,-1-4-3-15,-5-7-2 16,-4-9-2-16,-5-9 3 16,-4-6 0-16,-3-9-1 0,-6-7-3 15,-1-8-5-15,-4-7-47 16,-1-7-16-16,-5-10-55 15,-2-13-154-15</inkml:trace>
  <inkml:trace contextRef="#ctx0" brushRef="#br0" timeOffset="28236.0496">16581 10329 870 0,'-12'-21'109'16,"3"9"-48"-16,6 6-23 0,3 4-21 15,10 8-14-15,5 11-2 16,5 16-7-16,6 14 4 15,1 17 2-15,4 9-2 0,0 6 3 16,-2 0 2-16,-2-11-4 16,-6-9 3-16,-1-17 3 15,-7-11-6-15,-6-11 0 16,-4-8-3-16,-3-6-21 0,-3-6 3 15,-4-8-28-15,1-9-33 16,0-12-52-16,0-11-56 16,-2-12-141-16</inkml:trace>
  <inkml:trace contextRef="#ctx0" brushRef="#br0" timeOffset="28438.85">16758 10277 857 0,'-7'-10'121'16,"2"8"-34"-16,3 7-34 15,4 19-45-15,3 11-14 0,6 19 8 16,3 11 0-16,6 10-2 15,2 4 4-15,2-6 2 16,-1-8-2-16,-2-14 1 16,-2-10-4-16,-5-13-45 0,-7-10-40 15,-6-10-13-15,-2-8-5 16,-4-8 7-16,-2-14-143 15,0-12-93-15</inkml:trace>
  <inkml:trace contextRef="#ctx0" brushRef="#br0" timeOffset="28766.4506">16937 10386 736 0,'3'-29'215'16,"-3"10"-61"-16,0 6-24 15,-3 7-53-15,3 4-18 16,0 10-44-16,9 12-24 0,2 14 7 16,5 7 1-16,7 6 0 15,6 4 2-15,4 0-1 16,2-7-9-16,-1-10-120 15,-5-9-30-15,-6-9-20 0,-10-13 49 16,-6-4 30-16,-9-16 88 16,-8-3 17-16,-9-10 12 15,-7-3 16-15,-4-8-21 0,-6-1-3 16,1 0 25-16,0 2 46 15,4 7 43-15,5 12 18 16,4 10-4-16,5 13-45 0,6 21-51 16,9 11-34-16,5 10-6 15,16 8 1-15,10 5-2 16,11-4 5-16,8-10-2 15,5-10-7-15,-1-12-92 0,-6-17-110 16,-7-10-177-16</inkml:trace>
  <inkml:trace contextRef="#ctx0" brushRef="#br0" timeOffset="28938.0509">17174 10340 853 0,'-19'-25'248'0,"5"12"-69"0,6 15-59 16,5 16-84-16,3 20-36 15,9 10 3-15,10 7 3 16,8 7-3-16,5-5-2 0,6-7 2 15,0-14 1-15,-2-11-12 16,-7-13-83-16,-8-12-88 16,-11-14-69-16,-10-11-156 15</inkml:trace>
  <inkml:trace contextRef="#ctx0" brushRef="#br0" timeOffset="31792.8559">17261 12222 496 0,'-6'-20'158'15,"-1"-1"-54"-15,2 4-7 16,-1 3-33-16,6 3-6 0,-2 11-31 15,4 5-20-15,5 14-8 16,1 9-1-16,5 10-3 16,3 5 19-16,1 0-4 0,0-3-8 15,2-6 1-15,-2-7-3 16,-1-10 3-16,-4-8 3 15,-3-9-1-15,-3-11 4 0,-2-8 6 16,-4-12-9-16,-1-5-4 16,-2-6-1-16,-2-1 0 15,-3 2 0-15,2 4-2 0,0 7 4 16,2 8 35-16,3 11 18 15,-1 10-2-15,2 9-34 16,5 14-22-16,2 9 0 16,3 6 5-16,5 0-4 0,2 1 2 15,3-10 2-15,2-8-2 16,5-11-1-16,-2-9-2 15,-3-5-15-15,-3-14-16 0,-3-8-12 16,-7-6 5-16,-4-6 2 16,-3-3-6-16,-5 0 31 15,-4 0 12-15,2 5 5 0,2 5 36 16,-1 9 30-16,4 7 0 15,1 9-6-15,5 9-13 16,4 11-48-16,4 16 0 0,4 14 16 16,2 10 10-16,1 8-6 15,3 1-11-15,0 1-7 16,-3-5-3-16,1-12 0 15,-3-5 0-15,-5-9-2 0,-3-8 1 16,-5-8-1-16,-3-6 3 16,-2-4-1-16,-5-5 3 15,-3-6 4-15,-2-10-7 0,0-10-1 16,-1-12-4-16,0-10-4 15,1-11-9-15,0-8-13 16,0-6-8-16,0 4 19 0,0 4 12 16,1 10 4-16,2 10 3 15,1 12 12-15,4 9 14 16,1 10-6-16,10 5-16 15,3 6-9-15,6 3 2 0,8 6 1 16,3 5-1-16,2 6 1 16,3 5 3-16,-5 2-2 15,-5 0 1-15,-10 1-2 0,-9-4 4 16,-8 1-5-16,-14-4-9 15,-9-3-5-15,-4-5-11 16,0-2-29-16,3-8-71 0,7-3-58 16,9-13-135-16</inkml:trace>
  <inkml:trace contextRef="#ctx0" brushRef="#br0" timeOffset="33025.258">18065 11969 1037 0,'-14'-8'89'0,"5"2"-67"15,7 4-15-15,2 0-3 16,3 0-16-16,1 0-22 0,0 0-15 16,-4 1 15-16,-5 1 20 15,-11 1 13-15,-7 9-3 16,-6 5 3-16,-7 4 2 0,0 9 8 15,5 6 9-15,6 2-4 16,10 1-10-16,12-2-3 16,10-7-1-16,15-8 3 15,8-12 1-15,8-9 5 0,1-17-3 16,2-10-1-16,-6-10-4 15,-4-8 3-15,-10-5-2 16,-7-4-2-16,-9-4 3 0,-3-3-2 16,-6 5-2-16,-5 3 2 15,0 9-1-15,1 12 65 16,2 13 26-16,2 13-24 0,4 12-35 15,-2 18-36-15,2 15 1 16,5 11 3-16,1 8 3 16,4 0-4-16,2 1 1 15,2-10-1-15,1-8-10 0,1-10-29 16,-1-10-6-16,-1-10-12 15,1-9-4-15,3-10 32 16,1-10-2-16,2-8-13 0,0-6 3 16,1-4 29-16,-1-4 10 15,-3-2 3-15,-3 3-1 16,0 1 4-16,-7 3 30 0,-3 10 31 15,-5 6 21-15,-5 11-15 16,-8 8-21-16,-5 8-35 16,-3 11-12-16,-2 5-1 15,-1 5-1-15,3 2 0 0,5-2 0 16,4-2 2-16,4-5-4 15,8-4 0-15,0-5-1 16,11-5-2-16,5-7 0 0,6 0 1 16,4-9-2-16,2-3-9 15,-1-7-6-15,-2 0 5 16,-5-2 9-16,-6 2 4 0,-6 4 2 15,-4 3-3-15,-3 6 6 16,-2 6 15-16,1 8 7 16,0 7-22-16,0 4-2 15,7 1 1-15,6 1 3 0,6-6-1 16,5-3 0-16,3-6-8 15,2-6-21-15,-3-6-36 16,-2-9-1-16,-6-8 26 0,-5-8 27 16,-6-7 8-16,-6-6 2 15,1-3-3-15,-5-1 5 16,-2-2 2-16,0 3 5 0,-2 6 59 15,2 9-2-15,0 8-4 16,1 11-13-16,0 13-13 16,-2 15-26-16,-5 14-11 15,1 11 1-15,-1 8 1 0,3 4 0 16,3-2-5-16,3-8-19 15,3-10-26-15,2-10-7 16,1-11-9-16,0-9 1 0,-1-5 36 16,3-13 29-16,1-6-9 15,4-3 1-15,2-1 5 16,2 1-1-16,1 4 3 0,-4 5 0 15,1 3 10-15,2 7 21 16,-1 5 3-16,1 1-5 16,2 11-7-16,0 2-6 0,3 3-11 15,-1-1 2-15,0-4-4 16,-1-4 5-16,-3-7-3 15,-1-8-1-15,-3-7 0 16,-4-6-1-16,0-2-1 0,-3-3-1 16,-4 0-3-16,0-1 4 15,-2 3-4-15,-4 6 2 16,-1 3 31-16,0 6 3 0,-4 9-10 15,-2 4-11-15,-1 13-9 16,-2 6-6-16,1 4 2 16,1 8 1-16,5-3-1 0,5-1 0 15,3-6-4-15,5-5-6 16,9-8-19-16,6-7-7 15,6-7-10-15,1-8-59 0,-1-11-55 16,-2-8-184-16</inkml:trace>
  <inkml:trace contextRef="#ctx0" brushRef="#br0" timeOffset="33181.2583">18668 11433 913 0,'-1'-13'117'15,"16"-1"-70"-15,18 0-39 16,17-1-1-16,7-1-2 15,1-4-11-15,-5 1-74 0,-12-3-330 16</inkml:trace>
  <inkml:trace contextRef="#ctx0" brushRef="#br0" timeOffset="34257.6602">17468 12871 101 0</inkml:trace>
  <inkml:trace contextRef="#ctx0" brushRef="#br0" timeOffset="35068.8616">17530 12727 485 0,'-10'-13'124'16,"2"3"-47"-16,1 2-9 0,5 4 1 15,-1 2-20-15,4 1-12 16,4 5-28-16,4 9-8 15,4 10 46-15,2 10 29 16,2 11-3-16,-2 5-13 0,1 6-28 16,-1 1-19-16,-4-2-8 15,-2-6-3-15,-5-7 3 16,-3-8-3-16,-5-8-8 0,-10-8-16 15,-5-12-21-15,-4-5-28 16,-3-14-37-16,1-14 3 16,2-11 6-16,5-9-74 0,6-4-203 15</inkml:trace>
  <inkml:trace contextRef="#ctx0" brushRef="#br0" timeOffset="35287.262">17479 12739 554 0,'7'-28'173'16,"-1"7"-65"-16,3 4-36 16,3 2-15-16,3 5-19 15,5 3-15-15,2 5-11 16,1 2-5-16,1 11-5 0,0 4-1 15,-1 8 0-15,-5 5-2 16,-4 4 1-16,-4 2 0 16,-5 1 0-16,-6-2-2 0,-5 1 0 15,-7-5 2-15,-6-2 1 16,-2-3 2-16,-3-6 0 15,1-5-45-15,4-11-110 0,2-8-307 16</inkml:trace>
  <inkml:trace contextRef="#ctx0" brushRef="#br0" timeOffset="36020.4633">17918 12624 797 0,'-10'-5'139'15,"3"2"-99"-15,1 3-11 16,2 5-12-16,4 9-17 16,0 7 0-16,1 10 0 0,3 8 4 15,2 5 19-15,-1 1 9 16,1 1-14-16,1-3-9 15,-3-8-2-15,0-5-5 0,-4-9 2 16,0-7-1-16,-5-7 4 16,-5-5 1-16,-2-7 3 15,-3-11-2-15,-3-9-10 0,1-11-10 16,-1-8-18-16,2-8 6 15,2-4-2-15,3 2-15 16,5 2 28-16,5 8 13 0,1 7 2 16,7 7 12-16,8 5 4 15,6 6-3-15,6 3 3 16,6 8 1-16,-3 8-5 15,0 5-8-15,-2 12-6 0,-5 4 0 16,-4 6-1-16,-7-1 0 16,-5 2 1-16,-4-3 1 15,-2-3-4-15,-11 0 6 0,-2-3-1 16,-4-2 2-16,-3-5-1 15,1-5-1-15,3-3 0 16,1-3-1-16,6-2 1 0,2-3 1 16,6-4-1-16,0 1-2 15,7 1-1-15,2 1 0 16,3 0-2-16,1 5 0 15,1 3 4-15,2 6 6 0,0 3 19 16,2 4 7-16,3 3-19 16,-2 1-5-16,2 1 0 15,2-2-3-15,-2-3-1 0,0-1-3 16,0-3-1-16,-4-3 1 15,-2-3 0-15,-3-2 2 16,-4-2-1-16,-5-1-4 0,-3-1-7 16,-2-1-6-16,-5-4-94 15,-2-7-75-15,-2-6-219 16</inkml:trace>
  <inkml:trace contextRef="#ctx0" brushRef="#br0" timeOffset="38953.2684">15946 12076 744 0,'-2'-10'116'16,"0"7"-49"-16,4 2-31 16,3 3-33-16,1 6 0 0,4 6-3 15,1 7 0-15,0 6 6 16,2 8 10-16,0 6 11 15,2 4 8-15,-1 4-7 0,1-1-9 16,-2-1-7-16,-1-7-3 16,-1-6-4-16,-4-7 0 15,-2-6-2-15,0-7-1 0,-3-7 0 16,-1-5 3-16,-2-2-1 15,-1-5 7-15,-3-9-1 16,-1-7-2-16,-4-10-15 16,-2-5-46-16,-1-7-37 0,0-5-18 15,-1-3 28-15,1 1 68 16,2 0 27-16,1 4 47 15,4 4 9-15,4 5-24 0,3 5 0 16,7 7-18-16,9 3-18 16,4 6-8-16,6 4-1 15,0 4-2-15,0 6 0 0,-1 4 0 16,-4 9 1-16,-6 7-1 15,-3 5 0-15,-7 5-1 16,-6 3 3-16,-1 4 7 0,-11 0-5 16,-6 1 2-16,-6-3-4 15,-4-1 3-15,-4-5-3 16,1-3-3-16,5-8-21 15,5-5-51-15,8-10-48 0,10-9-80 16,5-13-268-16</inkml:trace>
  <inkml:trace contextRef="#ctx0" brushRef="#br0" timeOffset="39655.2697">16217 11972 1040 0,'-7'-5'53'0,"6"6"-36"15,9 9-13-15,8 7-4 0,2 3-6 16,3 3-1-16,-2 2 0 16,-1 3 3-16,-6 3 2 15,-3 1 4-15,-6 3 0 0,-1 0 11 16,-4 0-3-16,-4-5 5 15,-1-3-5-15,1-4-1 16,1-4-4-16,1-6-1 0,1-5-3 16,1-4 0-16,-1-4 1 15,2-13 9-15,-1-9 0 16,-3-6-6-16,0-10-2 0,2-11-5 15,1 0-11-15,-1-2-6 16,3 4 11-16,0 4 6 16,3 7 5-16,4 9 5 15,4 6 6-15,5 6-12 0,2 5-1 16,3 5 1-16,2 4 2 15,-2 2-1-15,-1 8 0 16,-2 6 0-16,-1 4 2 0,-5 4 1 16,-4 2-2-16,-6 5 1 15,-2 0 0-15,-8 0-2 16,-6 1-1-16,-8-2 2 0,-2-6-1 15,-3-4-3-15,1-6 3 16,1-7-6-16,5-4 4 16,4-7-2-16,7-7-1 15,6-2-1-15,3-3 1 0,11-1 0 16,6 2-3-16,4 3 6 15,5 3 1-15,1 6 5 16,3 4 8-16,2 7 9 0,-1 8-4 16,0 5-12-16,-2 3 0 15,-1 2-1-15,-3-2-2 16,-2-1-2-16,-6-6 4 0,-2-3-2 15,-5-4-1-15,-4-3 9 16,-1-3 4-16,-3-1 4 16,0-1-10-16,-1 0 0 15,-1-1-1-15,2 2-4 0,-4-2 0 16,2-1-2-16,0 0-3 15,-1 0-3-15,-1 0-13 16,2 1-49-16,-5 0-97 0,-4-7-226 16</inkml:trace>
  <inkml:trace contextRef="#ctx0" brushRef="#br0" timeOffset="42541.2747">17904 11049 515 0,'2'-2'16'0,"-1"0"20"15,0 2-31-15,4 0 2 16,2 0 26-16,4-1 9 0,6-3-15 16,4-2-7-16,6 0 12 15,8-6 3-15,9-1-2 16,12-1 6-16,11-5 4 0,11-4-13 15,16-2-8-15,11-2 1 16,9-4 5-16,10-1-4 16,5-1-2-16,6-1 2 15,4-1-6-15,3 2-8 0,-4-3-2 16,2 1-6-16,-1 1 1 15,1-3-2-15,-4 0-1 16,-2-1 7-16,1 0 16 0,-4-3-1 16,-2 3-1-16,-5 4-4 15,-8 1 8-15,-5 6-6 16,-10 3-10-16,-9 4-5 0,-8 3 3 15,-10 1-3-15,-4 5 4 16,-8 1-4-16,-5 0-3 16,-5 3 1-16,-6 1-2 15,-4 1 1-15,-6 0 0 0,-4 2 2 16,-9 1-3-16,-2 0-4 15,-11 0-20-15,-8-1-69 16,-9-4-58-16,-15-6-205 0</inkml:trace>
  <inkml:trace contextRef="#ctx0" brushRef="#br0" timeOffset="42744.0751">21222 10017 1068 0,'4'-10'52'16,"10"9"-34"-16,7 5-18 15,6 8 1-15,4 8 0 16,-2 2-1-16,1 6-1 0,-4 3 1 16,-7 1-7-16,-6 1-20 15,-9 0-52-15,-8 3-5 16,-18 0-21-16,-14-2-62 0,-12-1-214 15</inkml:trace>
  <inkml:trace contextRef="#ctx0" brushRef="#br0" timeOffset="43664.4767">19019 11567 876 0,'15'6'3'0,"7"7"-1"16,8 10 14-16,9 8-6 15,8 5 5-15,6 2-6 0,10 5-4 16,10 2-3-16,7 3 0 16,6 2 2-16,7 2-1 15,3 3-3-15,1 2 2 0,-5 7 0 16,-1-3-1-16,-8 2 0 15,-6 2 0-15,-6-1-1 16,-3 0 33-16,-4 1 7 0,-3 0-4 16,0 4-11-16,-1 0 2 15,2 0-19-15,0 1 3 16,2 3-1-16,-1-4-2 15,1-1-4-15,1-2 2 0,2-2 7 16,-1-1 18-16,1 0-25 16,0-3-1-16,-3-1-4 15,-1-2 1-15,-2 0 0 0,-4-4 0 16,-5-1-1-16,-2 1 10 15,-5-1 8-15,-3-2 5 16,-5 0-4-16,-2-2-5 0,-2-1-6 16,-1-4-7-16,1-3 2 15,-3-2-4-15,1-5 2 16,-2-4 0-16,-1-5 0 15,-2-5-2-15,-5-5 1 0,-4-5-2 16,-3-4-10-16,-7-7-15 16,-3-6-26-16,-7-12-37 15,-3-4-143-15,-8-11-198 0</inkml:trace>
  <inkml:trace contextRef="#ctx0" brushRef="#br0" timeOffset="43960.8772">21821 13604 817 0,'-19'-31'108'0,"2"5"-49"15,2 6 6-15,6 6-27 16,2 4-14-16,4 4-14 16,2 4-4-16,2 6-6 15,2 9-2-15,4 4 3 0,2 7-4 16,3 2 4-16,0 4-1 15,0-2-1-15,1-1 2 16,-3-2-1-16,-1-4 15 0,-2-1 39 16,-5-2-1-16,1 0 1 15,-6 3 1-15,-4 0-6 16,-6 5-5-16,-5 2-27 0,-4 3-11 15,-6 1-4-15,-1 1-17 16,-3-2-87-16,0-11-127 16,1-10-159-16</inkml:trace>
  <inkml:trace contextRef="#ctx0" brushRef="#br0" timeOffset="51620.4907">18875 11210 280 0,'-15'0'60'0,"2"0"49"15,5 0-13-15,2 0-26 16,6 0-18-16,4-2-15 16,7 0-32-16,9-3 14 15,8-3 3-15,6-2-8 0,9-1 6 16,9 0 0-16,9-3-1 15,14 2-3-15,14-2 6 16,12-1 0-16,13-1-9 0,10-2-6 16,8 2-2-16,5-5-3 15,0 0 0-15,-1-2-1 16,-2 1 7-16,-4-2 25 0,-8 3 5 15,-4 0 2-15,-9 5 1 16,-4 1-12-16,-7 4-17 16,-5 3-7-16,-6 0-2 15,-6 2 0-15,-7 0-1 0,-6 1 1 16,-13-1-2-16,-13 0-5 15,-12-1 1-15,-15-1-1 16,-13 0-4-16,-17 0-30 0,-15 1-110 16,-13-3-39-16,-8-3-11 15,-4 0 7-15,-1-3 104 16,5 1 99-16,7 0 73 0,6-1 54 15,8 5-17-15,6 1-42 16,8 6-29-16,6 0-7 16,6 2 3-16,6 1-6 15,6 0-15-15,12 3-24 0,6 3 5 16,12 3 7-16,8 4-4 15,6 4-2-15,3 4-5 16,-2 2-1-16,-3 1 1 0,-8 0-3 16,-9 0 0-16,-11-2 1 15,-13-1 0-15,-10 1-2 16,-20 0 15-16,-11 1 16 0,-12 2-12 15,-11 0-12-15,-6 4-3 16,1-2 0-16,7-1-3 16,10-2-14-16,12-4-76 15,13-7-116-15,15-8-294 0</inkml:trace>
  <inkml:trace contextRef="#ctx0" brushRef="#br0" timeOffset="52291.2919">21093 11263 731 0,'0'-23'75'16,"2"5"-25"-16,-1 6-30 0,1 3-3 15,-2 2-4-15,1 4-5 16,-5 3-3-16,-9 3-12 16,-7 8-3-16,-7 5 8 0,-8 8 20 15,-6 2 4-15,1 2 6 16,4 3-1-16,7-2-1 15,13-3-13-15,12-1-6 16,14-3-3-16,16-3 2 0,13-3 1 16,10 2 0-16,6-7-5 15,3 2-5-15,-6 1 3 16,-6 0-2-16,-12 4 1 0,-11 0-1 15,-12 1 1-15,-13 1-2 16,-13-2 0-16,-9-2 24 16,-10-1 16-16,-5 0 6 0,-1-3-19 15,5-4-11-15,6-2-12 16,8-4 3-16,13-3-3 15,10-4-20-15,15-9-74 0,10-3-116 16,8-5-157-16</inkml:trace>
  <inkml:trace contextRef="#ctx0" brushRef="#br0" timeOffset="52946.493">21521 11359 859 0,'-1'-22'55'0,"3"8"-34"15,-2 2-14-15,4 5-5 0,-3 1 1 16,0 4-4-16,0-1 3 16,-4 2 1-16,-9 0-3 15,-6 2-3-15,-8 4-6 16,-7 4 6-16,-8 8 2 0,0 4 7 15,1 6 22-15,4 4-3 16,7 3-8-16,12 2-8 16,11-2-5-16,12-3-1 0,18-3 0 15,15-10 2-15,15-8-6 16,8-6-26-16,7-5-58 15,1-11-46-15,-3-3 6 0,-7-8-15 16,-7-2 36-16,-9-4 85 16,-9-3 21-16,-12-1 11 15,-9 1 79-15,-9 4 74 0,-6 3-37 16,-7 6-33-16,-6 4-15 15,-1 7-40-15,-1 7-27 16,0 2-9-16,3 4-4 16,0 3 0-16,4 3 0 0,1 0 0 15,2-2 1-15,3 3-2 16,2-2-1-16,-1 3 1 15,5-2 0-15,4 3 0 0,5-2-1 16,3-3 3-16,3 0-1 16,-1-4 1-16,3-3-1 15,-4-1 0-15,0-2-1 0,-5-6 0 16,-1-1 1-16,-5 0-1 15,-4 0 1-15,1 0 0 16,-2 0 0-16,-2 3 1 0,2 3 30 16,0 1 12-16,4 2-26 15,7 4-18-15,5 2 2 16,5 2 0-16,6 0 1 15,3-2 1-15,-3-1-9 0,0-3-78 16,-5-2-51-16,-7-4-28 16,-5-8-22-16,-6-4-30 15,-3-5-8-15</inkml:trace>
  <inkml:trace contextRef="#ctx0" brushRef="#br0" timeOffset="53352.0937">22070 11283 393 0,'-7'-25'183'0,"2"2"-65"16,3 2-10-16,0 1-16 0,4 2-39 16,3 2-10-16,2 1-10 15,0 2 2-15,-1 3-6 16,2 2 2-16,-1 2-14 15,-1 6-11-15,-1 0-7 0,-2 8 2 16,0 9-3-16,-1 4-1 16,-1 8 0-16,0 8 3 15,2 3-1-15,3 2 2 0,1-1 1 16,5-4-1-16,3-3 1 15,0-7-3-15,5-12-26 16,-2-7-32-16,0-9-17 0,0-8 21 16,-1-15 5-16,-3-10-11 15,-1-8 32-15,-1-10 11 16,-3-5-5-16,0-4-5 0,-6 1 24 15,0 6 13-15,-2 8 114 16,-2 11-6-16,1 12 3 16,-3 11-26-16,3 14-28 15,0 13-44-15,0 16-26 0,6 14 4 16,3 10 3-16,4 9-2 15,2 1 4-15,-1-2-6 16,2-9 7-16,-4-10-6 0,-6-10-12 16,-4-10-34-16,-7-10-37 15,-11-9-6-15,-10-5-23 16,-6-9-99-16,-6-8-210 0</inkml:trace>
  <inkml:trace contextRef="#ctx0" brushRef="#br0" timeOffset="54147.6951">22047 11250 736 0,'0'-11'190'0,"4"2"-104"15,17 2-43-15,13 1-41 16,12 0 2-16,11 0-4 0,5 0 3 16,0 1-4-16,-3-1 3 15,-6-1 1-15,-6 1 0 16,-9-3-3-16,-7-1 0 0,-7 1 0 15,-4-1 0-15,-7 0-1 16,-2 1 1-16,-4-1 1 16,-1 3 8-16,-1 1 16 15,1 1-18-15,-2 0-4 0,0 2-2 16,-4 3 1-16,0-2 0 15,-5 2 0-15,-9 5-2 16,-3 3-4-16,-8 2 7 0,-3 3-3 16,-4 5 0-16,3-2 0 15,4 2 2-15,5-3-3 16,7 4 1-16,10-1-1 0,3-3 0 15,15-2 2-15,8-3 1 16,9-4-1-16,7-4 0 16,7-8 0-16,3-4-3 15,0-7 2-15,2-4 0 0,-2-1 0 16,-7 0 0-16,-6 3-2 15,-8 4 3-15,-3 3 4 16,-8 8 37-16,-3 6-16 0,-4 11-12 16,-2 6 1-16,-2 7-4 15,-3 6 1-15,-2 1-6 16,-2-3 0-16,-4-5-2 0,-1-6-4 15,-1-9-12-15,2-10-6 16,0-12 15-16,5-10 6 16,2-10-3-16,6-5-1 15,7-6 1-15,7 3-2 0,4 2 0 16,7 5 6-16,5 9 6 15,1 5 8-15,4 7 1 16,3 4 3-16,0 6 8 0,0 2-4 16,-4 5-8-16,-6 5-11 15,-6 1-5-15,-10 4-1 16,-7-6-1-16,-8-2-12 0,-5-5-3 15,-7-7 16-15,-9-7 2 16,-4-4-1-16,-6 0 0 16,-2-1 2-16,1 4 18 15,4 5 28-15,4 8 11 0,8 1-31 16,6 12-28-16,5 8-6 15,4 6 4-15,7 4 0 16,2 3 2-16,5-1 0 0,1 0 1 16,-1-7-8-16,0-4-5 15,-3-9-18-15,-4-5-57 16,-7-7-43-16,-4-3-5 0,-4-11-32 15,-7-4-386-15</inkml:trace>
  <inkml:trace contextRef="#ctx0" brushRef="#br0" timeOffset="55380.0973">5425 16020 359 0</inkml:trace>
  <inkml:trace contextRef="#ctx0" brushRef="#br0" timeOffset="56394.0991">5264 15510 411 0,'-7'-1'53'16,"-1"1"-33"-16,-2 0 9 16,0 5 17-16,-1 0-8 0,1-3-3 15,1 4 9-15,6-4-14 16,0-1-22-16,2-1-6 15,1 2-3-15,0-4 0 0,2-1 23 16,2-3 39-16,2-2-17 16,1-4-4-16,2-1-3 15,3-4-11-15,2 0-7 0,4-5-10 16,5-1-1-16,1 1 0 15,0 0-3-15,3 4 0 16,-3 4-2-16,-2 6-2 16,-5 8 0-16,-4 2-2 0,-5 15 1 15,-6 6 28-15,-2 6-1 16,-7 4-7-16,-3 1-9 15,-3-3-5-15,3-6-2 0,3-4-1 16,2-9 2-16,5-10-4 16,8-5 0-16,8-12 7 15,5-4 0-15,5-6-7 0,0 2-1 16,-1 3 0-16,-4 7 0 15,-6 8 1-15,-6 5-4 16,-2 9-3-16,-4 6 7 16,-3 8 25-16,0 1 10 0,0 1-10 15,-3-2-6-15,1-4-1 16,-2-4-6-16,0-2-8 15,-1-5 0-15,-4 1 1 0,-2-3-1 16,-5 1-4-16,-1-2-14 16,-1-1-15-16,-1 0-27 15,5 0-40-15,4-2-36 0,5-2-53 16,4-2-161-16</inkml:trace>
  <inkml:trace contextRef="#ctx0" brushRef="#br0" timeOffset="56830.8998">5796 15056 678 0,'-15'-9'109'16,"3"3"-46"-16,-3 6-18 15,1 0-10-15,-1 11-9 16,1 5-17-16,1 7-5 0,-2 2-1 15,5 4-5-15,2 1 6 16,5-1 0-16,3-4-2 16,3-5-2-16,5-3 5 15,5-8 2-15,3-5-1 0,2-4 1 16,1-2-3-16,2-4-1 15,-1-1-1-15,-1 2-1 16,-1 5-2-16,0 0-2 0,-4 10 4 16,-3 2 25-16,-1 5 19 15,-3 1 3-15,-2 0-17 16,-3-2-15-16,0-2-9 0,-2-4-1 15,-2-2 3-15,-2-3-5 16,-3-5-40-16,-3-9-88 16,-4-12-97-16,1-13-488 15</inkml:trace>
  <inkml:trace contextRef="#ctx0" brushRef="#br0" timeOffset="56986.9001">5847 14996 1160 0,'-5'0'73'0,"6"10"-61"16,13 10-12-16,7 0 0 0,2 5 1 15,2 4-2-15,0 2-38 16,-1-1-92-16,-6-4-37 16,-6-8-141-16</inkml:trace>
  <inkml:trace contextRef="#ctx0" brushRef="#br0" timeOffset="57876.1017">5852 15174 998 0,'0'-10'88'0,"5"-1"-74"0,16 3-11 15,5-4-3-15,2-3 0 16,2-1 1-16,1 0 1 16,-2-2-4-16,2 0-5 15,-3-3-6-15,-1 0-8 0,-3-2-23 16,-7 2 13-16,-4 2 27 15,-6 0 5-15,-4 3 0 16,-3 2 7-16,-2 3 23 0,-4 2 26 16,-2 5-9-16,1 2-14 15,-3 4-27-15,1 5-8 16,-1 7-1-16,-1 4 2 0,-1 2 0 15,2 3 1-15,3-2-1 16,2-3 0-16,4-5 1 16,4-2-1-16,7-5-1 15,7-5 0-15,4-4 0 0,4-6 2 16,2-5-11-16,0-4-51 15,-1-2-51-15,-7-4-49 16,-3 3-13-16,-6-1-11 0,-7 3 83 16,-3-1 97-16,-6 3 27 15,-3 5 96-15,-4-1 34 16,3 6-8-16,2 1-38 0,2 2-30 15,5 2-27-15,1 0-21 16,2 4-25-16,6-1-2 16,-1 2-4-16,7 3 3 15,0 0 3-15,2 2-3 0,0 0 0 16,-2-1 1-16,-1-2 0 15,-3-1-7-15,-5-2-14 16,-3 0-5-16,-2-1 15 0,0-2 11 16,0-1-1-16,0 2 3 15,-2-2 22-15,2 4 10 16,0 0-27-16,2-2-13 0,5 6 5 15,-1 1 5-15,2 1 1 16,-1 0-3-16,-1-1 0 16,-2-1 2-16,-3 0-1 0,-1-2 2 15,-4-4-6-15,-4 0-9 16,-2-3-1-16,-2-6-10 15,-3-4-10-15,1-6 4 16,0 0 5-16,1-1 13 0,3 1 8 16,1 0 0-16,2 5 5 15,2 4 23-15,1 1 13 16,2 3-12-16,0 3-16 0,2 2-5 15,0 0-10-15,2 0-1 16,4 0 5-16,5-3-4 16,3 0 3-16,4-2 1 0,1 1 0 15,1-3-5-15,0 4 4 16,-5 4 1-16,-2 1-4 15,-8 6-2-15,-5 6 1 0,-1 4 1 16,-9 3 5-16,-3-1-3 16,-2 0 1-16,1-2 0 15,3-6 2-15,4-6-4 16,4-5-76-16,3-14-255 0</inkml:trace>
  <inkml:trace contextRef="#ctx0" brushRef="#br0" timeOffset="58266.1024">6457 14572 715 0,'-8'2'21'0,"3"-2"-21"15,5 3-14-15,0 0-6 16,-2-1 3-16,-1-1 18 0,-2 4 0 15,-1-1 7-15,2 2 11 16,-3-1 17-16,1 4 6 16,0 1-10-16,0 4-8 0,3-3-7 15,3 2-3-15,0 1-3 16,9-5-6-16,6-3-2 15,4-2 3-15,6-2 0 0,1-4 1 16,2-2-3-16,-4-2-2 16,-6 1-3-16,-5 3 4 15,-5 0-6-15,-5 1 7 0,-3 0 40 16,-2 3 75-16,-7 5-23 15,-4 1-65-15,-1 4-9 16,-2 2 5-16,-3 3-21 16,0 0 0-16,2 0-6 0,1 0 2 15,3 0-18-15,-1-5-57 16,1-6-145-16,4-4-249 15</inkml:trace>
  <inkml:trace contextRef="#ctx0" brushRef="#br0" timeOffset="58999.3037">5433 15876 743 0,'-5'0'18'0,"3"0"-17"0,2-1-1 16,0-1 2-16,4-1-2 15,2-2 3-15,3-2-4 16,3-4 6-16,5 0 15 0,5-5 6 15,4-3-8-15,4-6-7 16,8-4 14-16,4-5-8 16,8-8-6-16,7-6-3 15,7-7-4-15,6-2 1 0,6-6-4 16,3-2 1-16,-2 1-3 15,1-3 3-15,-1-1-3 16,-1 1 3-16,-2 2-1 0,-7 4 43 16,-2 3 19-16,-7 4 1 15,-4 7-4-15,-7 2-9 16,-6 11-2-16,-9 3-17 0,-5 8-4 15,-7 6-9-15,-6 7 1 16,-7 3 8-16,-1 4-4 16,-5 1-14-16,-1 0-8 15,0 2-2-15,0 4-8 0,0 1 9 16,-3 2-1-16,1 2-2 15,-3 1-8-15,-1 4-37 16,-2-3-83-16,-6-3-113 0,-3-2-404 16</inkml:trace>
  <inkml:trace contextRef="#ctx0" brushRef="#br0" timeOffset="59467.3045">5760 15924 844 0,'-9'-4'43'0,"2"3"-32"15,5 2 21-15,2 1-7 16,7 6-26-16,4 4 16 16,3 2 26-16,6 4 13 15,0 1-19-15,2 4-14 0,-1 0-6 16,-1 1-9-16,-5-2-1 15,-2 2 6-15,-4-2-7 16,-5-2-39-16,-2-9-128 0,-2-8-232 16</inkml:trace>
  <inkml:trace contextRef="#ctx0" brushRef="#br0" timeOffset="59654.5048">6016 15987 1373 0,'-11'-1'3'16,"9"2"2"-16,2 3-11 15,1-4 1-15,3 2 7 16,-1 0-5-16,3 0-16 0,-1-4-69 16,1 1-87-16,-4-5-31 15,-2-3-225-15</inkml:trace>
  <inkml:trace contextRef="#ctx0" brushRef="#br0" timeOffset="60325.306">6335 15455 660 0,'-6'-9'10'15,"2"3"1"-15,0 3 6 16,-1 0 9-16,-2 2-5 15,-1 3-11-15,-2 5 11 0,-1 1 6 16,-4 5 8-16,-1 2-4 16,-1 1-4-16,-3 3 0 15,1 0-4-15,1 2 8 16,3 0 8-16,3 4-23 0,5 1-6 15,5-2-1-15,2 3 0 16,9-1 6-16,5-2-6 16,6-4-1-16,2-3 1 0,2-4-2 15,2-4-1-15,-2-6 2 16,1-3 0-16,-5-7-4 15,1-5 4-15,-6-4-3 0,-4-4 1 16,-4-2-1-16,-6-2-1 16,-2 1 1-16,-7 0 0 15,-4 4-5-15,-1 2 1 16,1 4 0-16,1 3 1 0,2 6 16 15,4 2 0-15,2 4-13 16,3 7-6-16,0 0 0 16,7 0-2-16,0 2 2 0,5-2 1 15,2 0 0-15,1-3 0 16,0-3 1-16,0 2 0 15,-3-2-3-15,-1 4 4 0,-2 1-3 16,-2 3 1-16,0 2 1 16,0 3 25-16,0 1-5 15,1-1-5-15,1 2-10 0,-2-3-2 16,2-1-3-16,-3-4 3 15,0-3 0-15,-3-3-15 16,-3-4-112-16,-3-10-115 16,-6-8-267-16</inkml:trace>
  <inkml:trace contextRef="#ctx0" brushRef="#br0" timeOffset="60762.1068">6553 15426 1017 0,'4'-15'7'16,"2"4"-8"-16,4 3 5 15,-2 1-6-15,-3 0 2 16,-5 4 0-16,-2 3 1 16,-5 0-5-16,-4 2 0 0,-5 6 1 15,1 3-4-15,-5 4 6 16,2 3 4-16,1 3 15 15,3 2 3-15,3 2-13 0,4 0-4 16,6-1-5-16,2-1 4 16,8-4-1-16,8-6 0 15,3-6 2-15,4-6 4 0,-2-4 3 16,1-10-3-16,-5-7-1 15,-4-3-2-15,-5-3-1 16,-4 0 1-16,-5 2-5 0,-2-1 4 16,-8 7-4-16,1 5 11 15,1 2 85-15,1 5-28 16,6 6-18-16,1 2-23 15,1 9-33-15,9 5 3 0,4 3 1 16,2 2 0-16,1-1 5 16,0-2-4-16,-1-8 2 15,-2-6-34-15,-6-5-99 0,-5-11-42 16,-3-10-43-16,-7-6-197 15</inkml:trace>
  <inkml:trace contextRef="#ctx0" brushRef="#br0" timeOffset="60918.107">6609 15228 933 0,'-2'-15'173'0,"2"8"-39"16,0 7-62-16,4 6-52 0,7 13 13 15,1 8 11-15,5 9-12 16,2 8-16-16,1 3-13 16,0-1 0-16,-3-4-17 15,-5-9-93-15,-8-11-84 0,-5-13-101 16,-9-8-393-16</inkml:trace>
  <inkml:trace contextRef="#ctx0" brushRef="#br0" timeOffset="61058.5073">6673 15378 911 0,'7'5'-9'16,"4"-3"-28"-16,4-2-111 15,-4-5-123-15,0-4 8 0</inkml:trace>
  <inkml:trace contextRef="#ctx0" brushRef="#br0" timeOffset="61978.9089">6743 15344 8 0,'10'-21'113'15,"-1"-1"20"-15,2-4-36 16,0-3-2-16,0 1 37 0,-2 3-14 16,-1 3-57-16,-5 5-12 15,0 3 0-15,-3 5 0 16,-3 3 8-16,-4 5-39 0,-2 1-17 15,-5 1-10-15,1 3 8 16,-3-1 3-16,1 1 0 16,4-3-2-16,3 0 2 15,3-1-1-15,4 0 3 0,1 2-2 16,6 5-3-16,4 4 10 15,1 6 35-15,5 7 14 16,0 4-14-16,3 4-5 0,1 3-17 16,-2-4-14-16,-4-2 1 15,-1-8-4-15,-4-7-2 16,-5-5 4-16,-3-9-3 0,-1-4 6 15,-3-12 9-15,-1-6-16 16,-2-9 0-16,1-2-4 16,3-1-1-16,-1 3 4 15,3 3-2-15,0 10 7 0,3 5 60 16,4 8-15-16,3 4-33 15,2 3-8-15,2 11 2 16,4 5-4-16,0 6-6 0,-1 1 0 16,-1 0-1-16,-4-4-6 15,-2-5-72-15,-7-11-53 16,-2-6-32-16,-1-14 111 0,0-7-56 15,-4-6-14-15,1-2 84 16,2-3 41-16,-1 4 61 16,2 3 14-16,-1 7 11 15,1 4 0-15,0 5 18 0,0 5-15 16,0 5 1-16,0 1-36 15,0 9-54-15,0 3-7 16,0 5 1-16,0 0 2 0,-2 0 0 16,1-1 2-16,-1-5-4 15,-1-5 0-15,0-4-18 16,0-3 0-16,1-3 15 0,0-7 1 15,1-1 1-15,1 0 2 16,-2 2-1-16,2 3 1 16,0 1 0-16,0 3 4 15,0 4-4-15,5 8-1 0,0 2 0 16,-1 5 2-16,4 2-1 15,4 0 2-15,-1-3-2 16,2-5-1-16,2-7 3 0,1-4-2 16,1-9 1-16,2-9-2 15,0-3 2-15,-1-4 0 16,1 2 1-16,-3 0-3 0,-2 5 3 15,-4 5-4-15,-1 3 10 16,-2 7 24-16,-1 3-14 16,0 4-9-16,-3 7-3 0,-3 3-1 15,0 5-1-15,-5-2 0 16,-6-1 1-16,-3-6-8 15,-1-7-26-15,-2-7-29 16,3-13-22-16,4-14 6 0,7-5 5 16,3-6 30-16,11-4 30 15,9 1 6-15,5 5 2 16,5 3 11-16,1 8 47 0,0 9-23 15,-4 8-26-15,-6 12-8 16,-7 14-3-16,-14 14-10 16,-7 6-104-16,-14 5-251 0</inkml:trace>
  <inkml:trace contextRef="#ctx0" brushRef="#br0" timeOffset="62665.3101">6087 16412 627 0,'-2'-4'35'0,"1"3"-10"16,0 0-3-16,1 1-21 15,-2-1 10-15,2 0 34 16,0-3-7-16,0 0 10 0,0-3 7 15,3-2 23-15,2-2 15 16,3-2-14-16,3-1-17 16,3-1-30-16,3 2 6 0,0 5-26 15,1 3-12-15,-2 6 0 16,-4 9-4-16,-2 13 1 15,-5 6 16-15,-4 7 8 0,-1 1-5 16,0-1-10-16,0-5-2 16,-3-10 1-16,3-5-2 15,0-9-1-15,0-6 1 16,5-2 0-16,2-6 12 0,2-6-2 15,3 0-7-15,0-2-2 16,0 0-2-16,0 5-2 16,-1 2-2-16,0 3 2 0,-3 1-7 15,-4 0-166-15,-4-4-190 16</inkml:trace>
  <inkml:trace contextRef="#ctx0" brushRef="#br0" timeOffset="62821.3104">6387 16310 1409 0,'-6'-6'26'15,"6"5"-14"-15,6 2-8 16,1 0-4-16,0 1 0 16,-1 1-6-16,-3-1-168 0,-3-9-218 15</inkml:trace>
  <inkml:trace contextRef="#ctx0" brushRef="#br0" timeOffset="63242.5111">6630 16052 522 0,'0'-7'236'16,"0"5"-82"-16,-2 4-24 15,1 6-42-15,0 10-42 0,1 4 23 16,2 8-15-16,5 4-36 16,0 4-10-16,0-4-5 15,0-3 1-15,-4-8-2 0,-3-4 1 16,-5-9-3-16,-3-10-10 15,-3-8-24-15,-6-15-23 16,5-9 8-16,-1-9 30 0,3-5 6 16,4-1-16-16,6 0 26 15,0 6 0-15,3 7 10 16,3 7 57-16,1 10 19 15,-2 5 2-15,3 7-2 0,1 4-44 16,4 9-24-16,2 10-3 16,5 7-9-16,2 3 3 15,1 7-5-15,-3-1-1 0,-5-2-3 16,-5-7-65-16,-9-5-86 15,-6-10-68-15,-12-7-128 16</inkml:trace>
  <inkml:trace contextRef="#ctx0" brushRef="#br0" timeOffset="63788.5121">6594 16131 1100 0,'12'-9'1'16,"4"3"1"-16,8-2 0 15,0-5 2-15,0-2-4 0,-4-3-7 16,-4-1-70-16,-5-3-54 15,-4 0-64-15,-2 1-63 16,-5 1 150-16,0 1 148 0,-3 5 183 16,0 4-16-16,1 4-47 15,-1 2-35-15,3 3-24 16,1 2-46-16,5 6-48 0,4 7 43 15,3 7 11-15,5 6-23 16,0 1-20-16,1 2-11 16,-2-1-3-16,-2-5-2 15,-4-6 1-15,-4-3 1 0,-6-5-1 16,1-4-1-16,-2-1 4 15,0-2-5-15,0-1 2 16,0-3-2-16,-2-5-2 0,0-3-5 16,-3-5-10-16,0-4-9 15,-4-4-8-15,-2-7-1 16,2-2-4-16,-3 1 12 15,2 1 18-15,1 0 8 0,3 3 1 16,1 6-2-16,3 3 2 16,2 3-2-16,0 3 3 15,4 4-2-15,1 1 1 0,4 5-1 16,1 1-3-16,4 4 4 15,0 5-1-15,1 6 3 16,-1 2-2-16,-3 1 0 0,-3 2-2 16,-5-3 4-16,-3 4-1 15,-7-3 0-15,-4 1 2 16,-3-4-1-16,-1-2-3 15,-1-7-61-15,-1-6-233 0</inkml:trace>
  <inkml:trace contextRef="#ctx0" brushRef="#br0" timeOffset="64225.3128">6860 15770 1206 0,'-4'-3'28'0,"4"3"0"15,4 2-28-15,7 7 0 16,-1 6-1-16,2 6-2 0,-3 3 7 15,3 6-2-15,-1 1-2 16,-1-4 3-16,1 2-1 16,-3-7-2-16,-1-4 0 15,-2-5 1-15,-1-3 1 0,-2-3-1 16,-2-4 1-16,0-3 2 15,0-2 5-15,0-10-1 16,-3-3-5-16,-3-5-1 0,-1-8-2 16,-1-4-1-16,0-3-4 15,1 0-18-15,1 2 8 16,0 4 8-16,3 3 7 0,0 7-1 15,2 3 2-15,1 5 4 16,0 1 3-16,4 4 4 16,4 2-5-16,0 2-5 0,1 6-3 15,0 5 1-15,0 8-2 16,-1 6 2-16,-2 3 0 15,-2 3 5-15,-2 6-4 16,-2-4 1-16,0-1 1 0,0-2-4 16,0-4-23-16,-5-10-189 15,-1-9-261-15</inkml:trace>
  <inkml:trace contextRef="#ctx0" brushRef="#br0" timeOffset="64802.5138">7024 15832 1294 0,'-7'-2'23'15,"5"0"-12"-15,2 3-12 16,4-2 1-16,-2-2 5 0,2-4-4 16,-2-5 3-16,0-4 2 15,-2-10-6-15,0-5 5 16,-1-7-8-16,-6-8-15 0,1-2-39 15,-5 1-83-15,1 6 54 16,0 8 86-16,2 12 5 16,2 8 54-16,5 11 13 0,1 4-17 15,0 15-51-15,5 8-7 16,5 10 31-16,3 8 7 15,2 5-17-15,5 2-11 0,-2-3-4 16,1-9 0-16,-2-9-1 16,-4-6 0-16,-3-10-9 15,-4-7-48-15,-3-8-16 16,2-11 8-16,-2-7 35 0,1-6-122 15,-1-3 8-15,2-1 63 16,-1 5 81-16,-2 4 13 16,0 7 62-16,0 5 31 0,-2 3 15 15,0 6 9-15,1 2-47 16,1 7-60-16,3 6-23 15,1 1 7-15,2 1-2 0,2-3-4 16,0-3 0-16,0-7 1 16,-1-6-1-16,-1-4 2 15,-3-6 2-15,-1-1-7 16,-2 0 0-16,0 1 2 0,-1 3-2 15,0 3 8-15,2 4 58 16,1 4-24-16,3 11-40 16,4 8 18-16,2 8 28 0,2 12-23 15,1 6-20-15,-6 5-3 16,-4 2 1-16,-6 0-39 15,-13-8-113-15,-21-7-210 0</inkml:trace>
  <inkml:trace contextRef="#ctx0" brushRef="#br0" timeOffset="65473.315">6419 16836 643 0,'-4'-1'27'15,"1"-4"5"-15,3 0 8 16,0-1 17-16,0 0 21 0,4 0-20 16,2 1-19-16,2-1-19 15,4 0-2-15,3-1 18 16,3 0-10-16,2 2-15 15,0 3-8-15,0 0-3 0,-7 8 1 16,-2 7-2-16,-6 6 3 16,-3 4 23-16,-2 2 11 15,-3-2-13-15,-1-2-3 0,4-7-5 16,0-6-8-16,8-6-7 15,5-7 6-15,3-5-6 16,2-3-7-16,-2 0-10 0,-2 4 4 16,-4 3 7-16,-5 6 3 15,-3 7 1-15,-2 9 5 16,-5 5 38-16,-2 4 34 15,-1 1-2-15,1 0-10 0,1-1-35 16,5-8-25-16,1-4 0 16,6-6-5-16,3-7-29 15,1-7-169-15,-1-10-243 0</inkml:trace>
  <inkml:trace contextRef="#ctx0" brushRef="#br0" timeOffset="65629.3153">6754 16821 1366 0,'-9'2'62'15,"6"0"2"-15,3 3-62 0,4-3-5 16,2 1 5-16,1-3-4 16,1 1-41-16,-2-3-134 15,-2-9-195-15</inkml:trace>
  <inkml:trace contextRef="#ctx0" brushRef="#br0" timeOffset="66300.1165">6974 16387 389 0,'-4'-2'121'0,"-2"4"-34"15,-2-2-17-15,-2 4 4 16,-1 2 9-16,1 3-43 16,-1 0 2-16,1 3 23 15,4-1-17-15,3 2-21 0,2 0-8 16,1 0-10-16,1 0-5 15,6-1 0-15,2 1-2 16,-2-3 0-16,6-2 2 0,-2 0 1 16,3-4-3-16,0 1 3 15,0-1-2-15,0-2 0 16,0 2-2-16,-2 1 3 0,-2 1 11 15,-2 0 10-15,-2 2 1 16,-4-1 2-16,-1 2 1 16,-1 1-13-16,-5 3-3 0,-3 1-8 15,-3 1-2-15,-2 0-1 16,0-3-1-16,3-2 0 15,0-2 2-15,5-7-15 16,1-2-128-16,2-9-134 0</inkml:trace>
  <inkml:trace contextRef="#ctx0" brushRef="#br0" timeOffset="66596.517">7175 16360 777 0,'-3'-11'7'15,"1"4"-6"-15,2 0 5 16,0 1-7-16,0 1 6 0,-2 3 53 16,-2 1 10-16,-1 2-8 15,-1 6-11-15,-2 3-24 16,-2 6 2-16,0 2 15 0,0 7 1 15,3 3-11-15,0-1-10 16,5 3-13-16,2-2-4 16,5-3-3-16,6-6 0 0,4-5 2 15,4-8-1-15,2-6-2 16,3-12-28-16,0-9-76 15,0-7-65-15,-2-6-168 0</inkml:trace>
  <inkml:trace contextRef="#ctx0" brushRef="#br0" timeOffset="66970.9177">7372 16243 841 0,'-3'-6'100'15,"-1"2"-7"-15,2 1-54 16,-4 1-32-16,1 1-5 16,0 1-1-16,-5 2 1 0,-2 6-8 15,-4 4-2-15,-2 3 5 16,0 4 2-16,1 1-1 15,2 4 5-15,5-1-1 0,4-2 2 16,6-1-1-16,3-5-3 16,8-1 1-16,6-8 3 15,4-4-2-15,3-6 3 16,2-8 0-16,-3-6 1 0,-3-5-8 15,-3-2-13-15,-7-1-6 16,-3 2 7-16,-7 3 12 16,-1 3 3-16,-5 4 8 0,-3 6 37 15,1 4 47-15,3 2-13 16,2 2-11-16,3 4-27 15,0 3-35-15,6 2 5 0,4 1 11 16,5-1-10-16,0-2-9 16,4-4 3-16,0-1-2 15,-3-6-10-15,-7-6-129 0,-9-7-154 16,-4-4-571-16</inkml:trace>
  <inkml:trace contextRef="#ctx0" brushRef="#br0" timeOffset="67251.7182">7391 16026 823 0,'-1'-2'135'0,"1"2"-21"0,0 6-56 16,6 7-19-16,2 9 33 15,3 4-28-15,5 7-8 16,2 5-29-16,0-1-4 15,2-1 4-15,-3-9-9 0,-3-6 3 16,-3-8-32-16,-4-13-101 16,-4-11-86-16,-3-14-166 15</inkml:trace>
  <inkml:trace contextRef="#ctx0" brushRef="#br0" timeOffset="67438.9185">7467 15935 1120 0,'-11'12'116'0,"7"1"-32"16,4 9-39-16,11 10-27 15,4 5-4-15,2 1-1 0,-1 4-8 16,1-4-4-16,-5-3 1 16,-1-7-1-16,-8-10-6 15,-3-6-115-15,-14-10-173 0,-6-3-390 16</inkml:trace>
  <inkml:trace contextRef="#ctx0" brushRef="#br0" timeOffset="68094.1196">7391 16171 1148 0,'10'-1'26'15,"6"-3"-19"-15,7 2 39 0,3-5-32 16,-1-3-11-16,0-1 0 16,-3-2 1-16,-4-1-4 15,-2-2 3-15,-1-1-1 0,-3-1-1 16,0 1 0-16,-3 0 1 15,0 0-4-15,-1 2 4 16,1 1-1-16,-1 0 1 0,1 3 2 16,-2 1 25-16,0 2-8 15,-1 1-13-15,-1 1-6 16,-1 4-2-16,-3 1 1 15,-1 0-1-15,0-1 4 0,-6 0 1 16,-1 0-3-16,-3 2-2 16,3 0 0-16,-4 1 2 15,6 0 2-15,-1 0-2 0,0 2-2 16,3 3-1-16,-1 1 1 15,1 1 0-15,0 4 0 16,3 0 0-16,0 3-1 0,0-2 0 16,5-1 3-16,3 0-2 15,5-3-2-15,2-5 3 16,2-2 2-16,2-4-2 15,0-4 2-15,0-7-2 0,0-4 0 16,-4-2 2-16,-1-1-4 16,-3-1 3-16,-3 1-1 15,-3 2 1-15,-1 4 0 0,-3 6 0 16,2-1 0-16,-2 4-3 15,-1 5 15-15,3 0 3 16,1 5-15-16,3 1 7 0,1 1 6 16,0 2-8-16,0-1-4 15,-1-2 0-15,-1-4-1 16,-6 0 1-16,0-6 2 15,-7-8 12-15,-3-4-14 0,-2-8-8 16,-2-2-6-16,3-3 8 16,4 1 1-16,3 3 0 15,4 1 1-15,5 6-1 0,7 5 0 16,2 4 0-16,3 3-1 15,0 6-4-15,-3-2-112 16,-4 0-163-16,-6 2-538 0</inkml:trace>
  <inkml:trace contextRef="#ctx0" brushRef="#br0" timeOffset="69342.1218">7372 14448 586 0,'1'-12'90'0,"6"0"-76"16,5-3-9-16,4 3 8 15,-1-1 5-15,2 2 4 16,1 3 12-16,-1 1-6 0,1 1 2 15,0 1 9-15,-1 1-1 16,-1 3-12-16,0-1 1 16,1 2-7-16,0 5 1 0,0 7 3 15,1 0-8-15,0 8-11 16,-2 4-2-16,-2 7 0 15,-1 6 12-15,-4 5-2 0,-2 2 0 16,-2 2 1-16,-1-2-1 16,2 0-2-16,1-4 0 15,1-3 1-15,2-1-4 16,1-5-3-16,1-2-3 0,4-3 1 15,0-5-1-15,1-1 2 16,0-4 9-16,0-4 4 16,-2-2-3-16,0-1-6 0,-4-4-3 15,0-3 0-15,-1 0 1 16,-2-3 3-16,-1-2 0 15,-1 1-3-15,-2-1-5 0,-2 1 1 16,-2 5-4-16,-1 9-2 16,-3 3 12-16,0 6-3 15,1 4-4-15,4 4-1 0,1-1-1 16,8-2 2-16,5-2 0 15,5-1 2-15,0-3-5 16,5-3 3-16,1-2 2 16,-2 0-5-16,-2 1 22 0,-2-1 22 15,-1 2-17-15,-5 1-3 16,1 5 4-16,-5 2 2 15,2 3-11-15,1 3-1 0,1 2-4 16,0-2-11-16,3 0 1 16,-1-2 0-16,2-5-1 15,0-3 1-15,1-2-1 0,-1-1 0 16,0-5 0-16,-4-2 2 15,-2-1 0-15,-4 0 2 16,-1-1-1-16,-3 2 16 0,-1 0 1 16,-1 2-14-16,0 3-4 15,1 1-1-15,-3 5-1 16,0 0-2-16,0 3-17 15,-8-3-66-15,-8-7-109 0,-11-15-267 16</inkml:trace>
  <inkml:trace contextRef="#ctx0" brushRef="#br0" timeOffset="69934.9229">8369 14469 671 0,'0'-16'107'15,"-3"5"1"-15,-5 7-30 0,-2 2-34 16,-1 2-30-16,-3 7-5 15,-1 7-2-15,0 9 1 16,-1 6-5-16,-1 3-3 0,2 3 3 16,2 0 4-16,5-1-2 15,4-5 3-15,4-4-1 16,9-4-6-16,7-6 4 15,6-2 1-15,5-6-2 0,2-2 4 16,2-2-2-16,-3 0-4 16,-4 4-2-16,-8 1 0 15,-5 6-1-15,-5 3 11 0,-3 5 73 16,-3 2-3-16,-7 0-32 15,-1 2-19-15,0-3-19 16,-2-2-6-16,-1-3 0 0,0-6-2 16,-3-3-11-16,2-7-48 15,-4-4-38-15,-1-14-65 16,4-8-107-16,6-9-476 0</inkml:trace>
  <inkml:trace contextRef="#ctx0" brushRef="#br0" timeOffset="70683.7242">8401 14698 1097 0,'-3'-1'61'0,"3"1"-47"16,3 2-13-16,4 2 1 0,3 2-4 16,1 1 4-16,2 2-4 15,-1 1 1-15,4 2 2 16,-3-1-3-16,1-1 3 15,0-2 1-15,-3-5-1 0,-1-3 1 16,-1 0 2-16,-2-11 1 16,0-4 0-16,-2-8 1 15,1-4-4-15,-2-2 0 0,0 0 1 16,-2 3-1-16,0 4-5 15,-2 5 4-15,0 6 53 16,0 5 14-16,0 6-15 0,1 1-22 16,3 10-36-16,3 4 4 15,6 2 4-15,2 3 0 16,5-2-2-16,-1-5-1 0,1-3 4 15,0-7-4-15,-6-5-4 16,-3-9-20-16,-7-8-39 16,-4-7-17-16,-6-6 15 15,-5-2 16-15,-1 2 35 0,-5 1 12 16,5 8 23-16,3 6 67 15,4 11 8-15,4 4-23 16,3 12-58-16,9 11-20 0,3 12 12 16,7 10 18-16,7 11 6 15,2 4-9-15,3 3-12 16,0-3-6-16,0-5-2 0,-6-8 1 15,-6-9-1-15,-6-9 1 16,-5-8 0-16,-6-8-2 16,-4-7 0-16,-2-5 1 0,-4-7 5 15,-4-9-8-15,-3-10-4 16,-3-8-8-16,0-7-7 15,-4-7-23-15,-2-7-30 16,1-4-8-16,-1-1-14 0,1 5 37 16,4 6 53-16,6 6 5 15,5 11 7-15,3 6 5 16,4 6 7-16,7 4-4 0,6 5-2 15,4 1-1-15,4 3 3 16,0 6 10-16,2 2 5 16,1 7-11-16,-5 7-1 0,-3 6-2 15,-3 6-4-15,-7 3-4 16,-6 3-2-16,-4 2-1 15,-12 2 0-15,-8-3 1 16,-6-3-2-16,-5-4-17 0,-1-8-91 16,0-12-130-16,3-13-277 15</inkml:trace>
  <inkml:trace contextRef="#ctx0" brushRef="#br0" timeOffset="70839.7245">8858 14456 853 0,'16'-8'-65'16,"6"-2"-32"-16,3 1-95 16,-1-2-158-16</inkml:trace>
  <inkml:trace contextRef="#ctx0" brushRef="#br0" timeOffset="71510.5256">8977 14398 403 0,'2'-4'296'0,"-2"2"-138"0,0-2-62 15,0 1-43-15,0-1-29 16,0 1-12-16,0-2-9 16,0-2-1-16,0 2 0 0,-3-3 1 15,0 0-2-15,-2 1 0 16,-1 1-1-16,-2 2 0 15,0 1-4-15,1 3 1 0,1 0 2 16,1-1-1-16,3 2 1 16,2 1 0-16,0 0-1 15,0 1-1-15,4-1 3 0,1 2-1 16,1 1 0-16,-1 2 1 15,0 1-2-15,-1 1 2 16,-3 3 0-16,-1 1 1 16,-3 0-2-16,-2 0 13 0,1 1 7 15,2-2 2-15,1 1-3 16,1-1-12-16,3-1-4 15,4-3 0-15,-1 1-2 0,0-5 3 16,0 0 2-16,-2-2 2 16,-2 0-3-16,-1 0-3 15,0-2 3-15,1 1-5 0,0-2 0 16,3 0 2-16,0 0 2 15,5-6 8-15,0-1-1 16,1-4 1-16,1-4-4 16,-1-3 1-16,0-1-5 0,-1-4 0 15,0 0 0-15,-1 3 0 16,1 0-1-16,-2 3 3 15,0 0 43-15,2 5-7 0,-3 3-5 16,3 3-17-16,-2 0-4 16,4 3 7-16,-1 3 6 15,3 3-5-15,4 2-3 0,2 4 0 16,-2 4-7-16,-1-1-7 15,-2 1 0-15,-6-1-6 16,-5 0 4-16,-4 0-1 0,-5 0 2 16,-7-4 2-16,-4-1-2 15,-2-4-1-15,1-3 0 16,-3-6-1-16,3-11-1 15,3-9-2-15,5-8-4 0,5-6-14 16,4-1-15-16,4 0 13 16,7 5 15-16,3 7 4 15,5 8-2-15,-1 8-1 0,1 8 1 16,-4 7-1-16,-4 5-8 15,-8 5-235-15,-5 1-244 16</inkml:trace>
  <inkml:trace contextRef="#ctx0" brushRef="#br0" timeOffset="72118.9267">9361 14196 853 0,'-3'-2'36'0,"3"-4"15"15,1 0-39-15,4-3-9 0,2 1 17 16,0-1 49-16,-1-1-11 16,3 2-25-16,1-1-24 15,1 1-7-15,-1 1-2 0,-1-2 1 16,-2-6-58-16,-4-2-276 15</inkml:trace>
  <inkml:trace contextRef="#ctx0" brushRef="#br0" timeOffset="72524.5274">9604 13731 919 0,'-7'-1'3'0,"7"-1"-15"16,0 5-3-16,1 7-73 15,-4 3 77-15,-6 3 14 16,-5 2 1-16,-2 2 21 0,0 1 27 16,2 0-10-16,4-1-15 15,2-1-23-15,5 0-2 16,3-3 0-16,2-3 1 0,9-2-4 15,3-3 1-15,6-3 3 16,4-3-1-16,4-2 0 16,-1 2 1-16,1-4-1 15,-2 2-3-15,-7 0 27 0,-4 2 6 16,-6 0 16-16,-7 5 1 15,-2 3 16-15,-5 4 9 16,-5 2-30-16,-3 3-28 0,-4 0-12 16,-1 0 0-16,0-1-1 15,2-5-2-15,1-3-12 16,-2-4-49-16,3-7-127 0,3-18-68 15</inkml:trace>
  <inkml:trace contextRef="#ctx0" brushRef="#br0" timeOffset="72758.5278">9685 13607 1136 0,'-10'-6'105'0,"8"4"-53"15,5 4-48-15,8 7-2 16,2 8-3-16,3 4 2 0,0 7-3 15,0 4 0-15,1 6 4 16,-2 3-2-16,-1 0-2 16,-3-2 3-16,-5-3 1 0,-4-5-14 15,-2-5-73-15,-10-9-59 16,-5-5-17-16,-3-9-79 15,-1-4-224-15</inkml:trace>
  <inkml:trace contextRef="#ctx0" brushRef="#br0" timeOffset="73132.9285">9743 13753 940 0,'30'-12'78'16,"7"1"12"-16,9-3-34 16,2 0-46-16,-5 1-6 0,-7 0-3 15,-6-1 1-15,-12 1 0 16,-7 0 2-16,-8-5-1 15,-3 1-2-15,-2-1 3 0,-6 0-5 16,-3 1 1-16,0 3 8 16,-2 6 23-16,-2 4-13 15,1 4-2-15,-1 6-13 16,1 7-1-16,-3 5-6 0,3 4 1 15,0 1 5-15,4 1-2 16,4 2 1-16,5-3 0 16,1 0-1-16,4-2 0 0,5-2-1 15,4-5 2-15,0-4 1 16,3-3-1-16,0-5 3 15,0-3-1-15,2-5-1 0,-1-6-15 16,0-5-30-16,0-3-34 16,-1-8 5-16,-2-5-2 15,0-5-12-15,0-2-57 0,1-1-108 16,-3 2-126-16</inkml:trace>
  <inkml:trace contextRef="#ctx0" brushRef="#br0" timeOffset="73788.1296">10152 13420 451 0,'5'-11'186'0,"-1"7"-77"16,-3 0-25-16,1 2-30 0,0 1-9 15,-2 2 31-15,0 1 0 16,0-2-34-16,0 2-24 15,0 2-13-15,0-2-1 0,0 2-3 16,0-1 3-16,0-3-4 16,0 2 1-16,1-1 0 15,1-2 1-15,-2-1 5 0,1 2-3 16,-1-3-2-16,0-1 2 15,0 1-2-15,0 2-3 16,0-1 2-16,-1 0-1 16,0 2 0-16,1-2 1 0,-1 2 0 15,0 2-3-15,1 0 3 16,0 4-3-16,0 5 3 15,3 8 8-15,4 5 3 0,1 8 0 16,1 3 21-16,2 5-12 16,3-1-15-16,-3-2-1 15,2 1-3-15,-2-6 0 0,-2-5 2 16,-1-6-3-16,-1-5 1 15,-4-5 2-15,-3-7-1 16,0-3 1-16,0-6 10 0,-3-7-5 16,-5-6-2-16,1-8-2 15,1-5-3-15,-2-6 0 16,-1-3-3-16,0-2-3 15,0 0-4-15,1 3-5 0,-1 5 11 16,2 4 2-16,-1 6-1 16,1 5 3-16,4 2-3 15,-2 5 3-15,4 0-2 0,0 1 0 16,1 2-1-16,3 1-1 15,2-3 0-15,5 1 1 16,2 2-1-16,2-2-1 0,4 1 1 16,3-2 0-16,1 3 0 15,1 0 5-15,-2 4-3 16,-2 3 2-16,-5 3-1 15,-2 3-1-15,-5 6 0 0,-4 3-2 16,-3 3 10-16,-8 3 11 16,-6 1-3-16,-8 2-5 15,-6 1-7-15,-3 1 3 0,-5-1-4 16,0-3-4-16,3-2-32 15,3-5-61-15,6-9-103 16,8-5-310-16</inkml:trace>
  <inkml:trace contextRef="#ctx0" brushRef="#br0" timeOffset="74661.7312">8980 15047 853 0,'-14'29'10'16,"7"9"-9"-16,6 8 6 16,2 4-4-16,4-1 6 15,6 3 18-15,1-1 16 0,2-4 24 16,4-6-12-16,5-5-16 15,7-8-15-15,3-10-12 16,7-8-4-16,2-10 3 0,3-12 0 16,-4-11-37-16,-7-9-253 15</inkml:trace>
  <inkml:trace contextRef="#ctx0" brushRef="#br0" timeOffset="76564.9345">9438 15043 394 0,'-4'4'62'0,"1"-2"-7"16,3-1-28-16,0-3-29 15,4-3 7-15,1-3-4 0,-2-3-11 16,2-3-34-16,0-1-27 16,-2-6 15-16,-1-2 27 15,-1-2 25-15,-2-1 4 16,1 2 3-16,-2 2 17 0,-3 3 59 15,-3 2 42-15,0 5-8 16,-4 5-41-16,1 3-2 16,-1 4-13-16,0 6-29 0,-3 9-13 15,4 8-8-15,0 6 0 16,3 3-1-16,3 5-1 15,5 0 2-15,6-3-1 0,7-3 0 16,8-6-2-16,7-8 5 16,2-5 5-16,3-9-8 15,2-3 4-15,-1-9-7 0,-6-5 2 16,-4-4-1-16,-5-3-5 15,-6-5 0-15,-5-1 1 16,-8-2-1-16,-2-3 2 16,-9-1 0-16,-5 0-1 0,-5 2 0 15,-1 8 0-15,-1 2 0 16,0 10 1-16,2 5 11 15,3 5 13-15,3 5-17 0,3 6-4 16,3 4-6-16,4-1 3 16,5 0 0-16,2 0-1 15,7-4 0-15,7-5 0 0,4-4 0 16,0-1-5-16,2-5-8 15,-2-5-3-15,-2-2 3 16,-3 2 7-16,-5-2 4 0,-3 3 3 16,-1 2-1-16,-2 3 9 15,-1 3 18-15,2 0-12 16,4 4-13-16,2 5 5 15,3 6 16-15,4 3-3 0,1 1-10 16,1 2-5-16,-5-3-2 16,0-2 1-16,-5-5-2 15,-4-7 2-15,-4-2-3 0,-2-12 1 16,0-7 2-16,-1-5-4 15,-1-5 0-15,-1-3 0 16,3 1-1-16,0 5 1 0,0 1-1 16,4 7 5-16,3 7 29 15,1 5 21-15,3 6-8 16,2 0-10-16,1 10 1 15,1 7-8-15,3 1-12 0,-1 2-8 16,0-2-7-16,-1-5 1 16,0-3-1-16,-2-7-1 15,-1-5 0-15,-3-11 0 0,0-6 1 16,-4-6-2-16,-1-6-2 15,-3-1 2-15,-2-1 4 16,0 1-5-16,-1 4 2 0,-3 6 1 16,0 6 2-16,-1 6 12 15,-1 7 22-15,0 3-11 16,-4 15-19-16,-1 11-11 15,-3 6 4-15,3 5-2 0,1 1 3 16,8-2-1-16,2-7-2 16,13-9-2-16,9-11-6 15,8-8-11-15,4-6-9 0,3-13-33 16,-4-6-90-16,-4-7-162 15</inkml:trace>
  <inkml:trace contextRef="#ctx0" brushRef="#br0" timeOffset="76954.9352">10316 14118 685 0,'-10'-16'60'0,"-1"8"-15"15,-2 6 7-15,-3 6-15 16,-5 12-23-16,-3 6 31 0,-4 9 10 16,1 7-15-16,-1 3-8 15,8 1-7-15,6-1-8 16,7-7-7-16,7-3-7 0,7-10-2 15,10-6 2-15,7-7 3 16,2-8-1-16,2 2-2 16,-1-6-3-16,-3-2 2 15,-5 2-4-15,-6 2 1 0,-5 2-1 16,-5 8 5-16,-3 2 36 15,-1 1 44-15,-6 5-18 16,2-1-29-16,-2-2-19 0,-1 4-9 16,-1-4-6-16,-1-4-1 15,1-4-13-15,-2-5-70 16,1-11-112-16,1-14-106 15</inkml:trace>
  <inkml:trace contextRef="#ctx0" brushRef="#br0" timeOffset="77126.5355">10352 14157 1323 0,'0'2'91'0,"3"14"-81"16,5 7-7-16,2 5-3 0,-1 6 3 16,-3 0-4-16,1-1-6 15,-2-6-47-15,-5-7-34 16,0-7-69-16,0-12-46 0,-2-11-163 15</inkml:trace>
  <inkml:trace contextRef="#ctx0" brushRef="#br0" timeOffset="78156.1373">10411 14121 1098 0,'-1'6'77'16,"4"9"-51"-16,8 6 28 0,3 4-41 16,4 2-10-16,0-2 0 15,-2-4-1-15,-4-7-1 16,-1-7-4-16,-3-8-3 0,-2-9 2 15,-1-11 5-15,1-6-15 16,0-6 2-16,2-1 5 16,0 1 4-16,-1 2 0 0,3 6 3 15,-2 6 4-15,0 7 16 16,-1 6 19-16,0 4-8 15,4 4-1-15,-5 5-7 16,4 8-11-16,-1 5-6 0,1 0-1 16,-2 0-3-16,2-5-8 15,-4-6-26-15,0-9-45 16,-3-7-9-16,-2-10 20 0,-1-8-54 15,0-3 25-15,0 2 51 16,0 3 47-16,2 4 41 16,2 5 51-16,3 8-4 0,1 6-24 15,3 6-24-15,5 11 16 16,1 8-7-16,0 11-9 15,0 11-23-15,-1 8-9 16,-4 1-6-16,-4 0-4 0,-5-8-18 16,-3-10-44-16,-4-13-15 15,-7-15 22-15,-2-11 24 16,-2-10 7-16,2-15-6 0,3-9 5 15,5-10 14-15,5-6 6 16,2-5-1-16,8 1-5 16,4 0 6-16,3 2 2 0,2 6 4 15,0 3 45-15,-4 6 16 16,-3 4-1-16,-5 3-12 15,-6 6-23-15,-3 2-5 0,-8 0-11 16,-3 2-6-16,-4 2-2 16,1 3-4-16,1 3 1 15,4 4-1-15,5 6 2 16,2 3-2-16,4 6-5 0,3 9 2 15,4 6 3-15,5 8 0 16,1 6 1-16,2 3 1 16,1 4 2-16,1-3-4 0,1-4 2 15,-5-6 0-15,0-6-1 16,-5-8 1-16,-4-7-2 15,-2-5-3-15,-2-3-1 0,0-6 8 16,-1-9-11-16,-1-6-26 16,2-4-8-16,0-4-21 15,0-1 12-15,3 4 39 16,1 5 7-16,0 6 5 0,2 5 17 15,-2 9 21-15,2 1-11 16,0 5 8-16,3 7-2 16,1 3-13-16,0 0-12 0,0 1-5 15,2-4-2-15,-2-3 1 16,-1-7-1-16,1-2-3 15,-1-8 1-15,-1-7 2 0,2-6-2 16,0-6 0-16,2-2 2 16,1-1-2-16,-2 0 1 15,-1 3 2-15,-3 5 1 0,0 4 27 16,-3 5 17-16,-4 6 1 15,0 5-2-15,-7 4-9 16,-6 10-27-16,-3 8-12 16,-2 5 2-16,0 7 2 0,2 1-3 15,6-1 0-15,7-4 2 16,5-5-5-16,11-6-4 15,4-6-12-15,3-8-32 0,-2-5-46 16,-4-12-106-16,-8-7-266 16</inkml:trace>
  <inkml:trace contextRef="#ctx0" brushRef="#br0" timeOffset="78327.7376">10569 13737 996 0,'23'-27'29'0,"8"4"-22"16,4 3-4-16,-2 3 0 16,-6 4-69-16,-14 1-210 15</inkml:trace>
  <inkml:trace contextRef="#ctx0" brushRef="#br0" timeOffset="79372.9394">10045 15145 669 0,'-5'-20'77'0,"-2"6"40"0,-1 3-17 16,1 7-37-16,-2 2-9 15,0 4-2-15,-4 8-24 16,2 9-17-16,-1 6-4 0,1 7 3 15,3 3 6-15,3 2 8 16,3-1 0-16,2-3-4 16,6-4-1-16,5-8-9 15,3-7-6-15,2-9 4 0,3-5-3 16,2-7 5-16,2-13-1 15,-2-6-3-15,-2-7-2 16,-4-5-2-16,-7-3 1 0,-7-1 0 16,-5 4-2-16,-10 3 1 15,-4 4 0-15,-6 11-1 16,-1 8 0-16,2 7 2 15,4 5 5-15,7 5 5 0,4 3-9 16,8 3-5-16,4-3-3 16,11-3 0-16,8-6 1 15,4-6-9-15,4-9-11 0,-1-8-40 16,-4-3-30-16,-2 0 14 15,-10 1 49-15,-9 2 29 16,-5 7 2-16,0 5 33 0,-7 3 72 16,-1 5 11-16,3 4-26 15,4 10-33-15,1 9-51 16,9 9-3-16,5 7 9 15,7 12 1-15,3 6-9 0,3 4-1 16,2 1-1-16,-1-6-1 16,-5-4-1-16,-4-12-2 15,-5-10-3-15,-6-11-3 0,-6-8-6 16,-2-5 3-16,-7-2 11 15,-5-6-1-15,-3-10 0 16,-3-8-2-16,0-8 1 0,0-9-1 16,1-7 1-16,3-5-2 15,0-2 1-15,6 2 2 16,2 5-2-16,3 6 1 0,3 3 0 15,2 9 1-15,5 5 2 16,2 5 0-16,2 6-2 16,0 3 2-16,0 8-3 15,4 3 2-15,-2 6 0 0,1 7 2 16,2 4 2-16,-2 6 0 15,-3 6 0-15,-3 1-1 16,-6 2 0-16,-2 0 0 0,-7-1 0 16,-3-5-1-16,-1-4-9 15,0-5-17-15,2-9-57 16,3-10-101-16,2-13-178 0</inkml:trace>
  <inkml:trace contextRef="#ctx0" brushRef="#br0" timeOffset="80839.342">10386 14916 1190 0,'-5'8'16'0,"6"2"-4"0,11-1-9 16,5-5 3-16,3-2 0 15,-2-4-2-15,-1-4-2 16,-3-6-2-16,-2-5 0 0,-4-5 1 15,-2-2 0-15,-4-1 0 16,-2 2-1-16,0 0 0 16,-6 4 0-16,-3 5 1 0,-2 7 19 15,1 5 37-15,0 2-25 16,3 7-22-16,2 5-9 15,4 5-1-15,1 1-1 16,7 0 1-16,4-2-1 0,6-4 0 16,3-6-3-16,3-5 3 15,2-1 1-15,0-9 0 16,-2 1-1-16,-3-1 0 0,-5 3-1 15,-5 1 2-15,-6 4 7 16,0 2 20-16,-3 8 33 16,-1 0-14-16,1 6-31 0,0-1-12 15,1 0-2-15,0-3-1 16,-1-6-18-16,1-3-36 15,1-11-20-15,0-10 54 0,4-8-49 16,0-8 9-16,5-1 27 16,6-1 30-16,1 1 1 15,4 1 1-15,-1 3 5 16,1 5 13-16,-4 1 14 0,-3 6 12 15,-5 6 9-15,-6 4-3 16,-4 5-10-16,-4 5 8 16,-11 9-20-16,-7 9-28 0,-3 4 4 15,0 6-4-15,2 0 2 16,6-5 0-16,6-2-8 15,10-8-6-15,6-6-4 0,12-6 0 16,6-2 9-16,7-6 6 16,2-3 0-16,2-3 2 15,-5-2 0-15,-4 4-1 16,-6 1 1-16,-8 1 3 0,-6 1-4 15,-6 2 4-15,0 1-3 16,-5 1 3-16,0 0-3 16,1 0 0-16,4 0 0 0,0-1 0 15,1-1-7-15,6-2-1 16,1 1 2-16,4-1 4 15,-2 2-3-15,1 0 7 0,-2 0-1 16,-1 3 1-16,-5 0 1 16,-1 0 5-16,-2-3 9 15,-6 1 4-15,-5-3-17 0,-3-4-2 16,-4-5-1-16,0-3 0 15,0-2-1-15,1-3 1 16,3 2-2-16,4 1-2 16,5 5-2-16,2 5 3 0,3 7 0 15,0 6-2-15,3 8-5 16,5 6 11-16,2 11 1 15,1 5-1-15,3 6-1 0,0 0-1 16,-1-5 0-16,-2-1 0 16,-1-12-5-16,-6-5-14 15,-2-11-50-15,-2-4-8 0,0-14 29 16,0-6-55-16,0-9-16 15,1-2 22-15,6-4 49 16,2 2 27-16,-1 6 6 0,1 5 13 16,-2 7 8-16,0 7 63 15,-1 4 26-15,0 4-9 16,0 2-17-16,2 6-17 15,0 1-26-15,3 1-13 0,-3-2-8 16,2-1-2-16,-3-4 1 16,0-2 1-16,-1-4 2 15,-3-4-1-15,-2 1-2 0,-1-1-2 16,0 1-1-16,0 1 0 15,0 4 38-15,0 1 17 16,0 1-17-16,0 4-39 0,3 7-1 16,1 2 4-16,3 4-1 15,1 2-1-15,3 0-1 16,-1-1-1-16,3-8-6 15,-4-6-5-15,0-5-20 0,0-11 14 16,-1-9-5-16,-3-5-11 16,-2-5 3-16,0-3 2 15,-2 0 20-15,-1 2 8 0,0 6 1 16,0 4 6-16,0 8 21 15,0 6 22-15,0 6-10 16,1 3-17-16,-1 3-23 0,3 8 5 16,1 3-3-16,-1 4 1 15,1-4 0-15,-1 1 0 16,-1-4-1-16,-2-5-9 15,1-5 0-15,0-4 9 0,0-5 2 16,2-3-3-16,2 0-1 16,0 0 0-16,5 3 3 15,0 3 4-15,4 2 20 0,3 4 14 16,0 8-10-16,1 1-9 15,-1 3-13-15,-4 2-3 16,-3 0-3-16,-7 0-8 0,-4-1-29 16,-9-5-78-16,-9-10-127 15,-5-9-431-15</inkml:trace>
  <inkml:trace contextRef="#ctx0" brushRef="#br0" timeOffset="81057.7424">11373 13948 1431 0,'20'0'22'16,"9"7"-22"-16,7 8 4 0,-1 4-2 16,-4 3-1-16,-8 3-6 15,-7 0 1-15,-8 6 5 16,-7 0-2-16,-5 3 2 0,-11 4 0 15,-7 2 2-15,-9 5 0 16,-7 2-2-16,-10 4-10 16,-11-1-85-16,-9-6-168 15,-11-4-550-15</inkml:trace>
  <inkml:trace contextRef="#ctx0" brushRef="#br0" timeOffset="83023.3459">8286 5756 847 0,'-6'0'50'16,"4"0"-33"-16,2 0 16 15,1 0-31-15,3 0-1 0,1 0 2 16,2 0 1-16,1 3-4 16,-2 6-3-16,2 9 6 15,0 4 28-15,0 8 0 0,4 1-7 16,2-2-11-16,6-5-4 15,5-11 2-15,7-13 10 16,8-14 20-16,4-18 14 0,6-17-21 16,1-16-1-16,1-12 7 15,-1-10-6-15,-6-9-18 16,-7-2-13-16,-3-3-2 15,-8 8 0-15,-8 10 2 0,-1 18-3 16,-3 19-1-16,-4 15 1 16,1 14 1-16,3 13-14 15,6 4-50-15,2 1-85 0,3-1-193 16</inkml:trace>
  <inkml:trace contextRef="#ctx0" brushRef="#br0" timeOffset="91759.3612">5477 16043 785 0,'-11'2'48'0,"1"1"-40"15,3 0 6-15,2-1 8 0,-1-2 13 16,0 1-6-16,-3-2 2 15,2-1-5-15,-1 1-5 16,-2-2-2-16,-1-3 0 16,1-1 3-16,-3-4 7 0,-2-3-12 15,-2-4-4-15,-4-7-8 16,-6-1 1-16,-1-3-2 15,-2-4-2-15,0 0-1 0,-3 0 2 16,5 3 1-16,1 1 1 16,2 2 3-16,6 3 6 15,1 1-5-15,4 3-5 0,1-1-3 16,2 1 1-16,3 2-2 15,1 0 0-15,1 1 0 16,1 2 0-16,0 1 0 16,1 2 1-16,3 4-1 0,-3 1 3 15,2 0 0-15,-2 3 1 16,2-2 0-16,-1 2 2 15,1 1-1-15,1-2 1 0,0 1 1 16,0 1-1-16,1 0-4 16,0 0-3-16,2 0 1 15,3 0 0-15,-2 1-1 0,3 0 0 16,1 2 2-16,2-2-2 15,2-1 2-15,2-2-1 16,5-2 1-16,3-4-1 0,7-9 1 16,5-7 0-16,10-14-1 15,9-10 1-15,8-10-1 16,12-10 0-16,6-8 1 15,5-2 0-15,3 4-2 0,1 4 1 16,-4 3 1-16,-3 6 0 16,-6 3 1-16,-3 3-4 15,-3 4 2-15,-5 3 0 0,-4 4 2 16,-4 5-1-16,-4 2-4 15,-7 5 5-15,-4 3-2 16,-5 2 2-16,-3 4-2 0,-2-1 4 16,-6 6 0-16,-3 3 2 15,-5 4 2-15,-6 5-3 16,-3 4-3-16,-4 3 1 0,-3 0 4 15,-3 3 4-15,-2 2-3 16,-2 0-9-16,2 1 2 16,2-1-1-16,0-1 1 15,2-1-1-15,1 0-3 0,2 1 1 16,3-4 2-16,3 2 1 15,4-1 0-15,-1 0 1 16,3-1-1-16,-1 2 2 0,0 2-3 16,-2 4-1-16,0 3 2 15,-1 2 0-15,-3 1 0 16,2 4-1-16,-1 1 1 15,2 2 1-15,0 4 0 0,3-1-1 16,5 4 3-16,1 0 4 16,4 0-1-16,1 1 0 15,2-1 6-15,0-1-4 0,-4-3 3 16,-1-2 3-16,-4-3 1 15,-2-3 0-15,-5-2 2 16,-2-3 1-16,-3 0 3 0,0-2-3 16,-1 1-5-16,2-1-5 15,-4 2-3-15,2 0-3 16,-1-2-1-16,0 1-1 0,0 0 2 15,0-3-3-15,0 1 0 16,0 1 1-16,1-2-1 16,-2 0 1-16,3-607-1 15,-1 1212 0-15,-1-607 2 0,0 0-2 16,-2-1 1-16,-1-1 1 15,1 1-1-15,0 0 1 16,-1-1-1-16,0 1 2 0,0 1 0 16,0 1-2-16,-3 0 2 15,-1 1 0-15,-1 1-3 16,1 0 2-16,-3-2 0 15,3 0-2-15,-1-1 2 0,0 0-1 16,-1 1-3-16,-1 3 1 16,-4 5-16-16,-9 6-93 15,-11 0-137-15,-14 4-284 0</inkml:trace>
  <inkml:trace contextRef="#ctx0" brushRef="#br0" timeOffset="93740.5647">4984 13950 566 0,'0'-20'13'16,"0"4"-8"-16,0 3-6 0,-1 5 1 15,-2 2 21-15,-4 4 45 16,-5 6-20-16,-6 8-15 16,-4 6 11-16,-6 5 3 15,-5 8-4-15,-4 6 0 0,1 6 0 16,4 2-6-16,3 5-7 15,5 0 1-15,6 0-3 16,9 0-9-16,4 0-6 0,5-2-2 16,7 0 1-16,3 0 0 15,5-4-1-15,6-3-2 16,2-5-3-16,4-7-2 15,1-7 0-15,1-5 1 0,-1-9 0 16,0-4 4-16,-3-3 3 16,-4-6 3-16,-1-6 11 15,-5-7 1-15,-4-3-12 0,-2-4-4 16,-4-2-1-16,-3-3-2 15,-2-2 0-15,-2 4-4 16,-3 3 1-16,-2 6 1 0,-1 4 13 16,1 5 3-16,1 5-7 15,1 4-5-15,0 1-4 16,3 2-4-16,-1 2-1 0,2 2 0 15,1 0 0-15,0-1 1 16,0 0-3-16,1-2 2 16,3 0 2-16,-2 0-2 15,0-1 1-15,0 1 0 0,-2 0 0 16,1 1 0-16,-1-1 1 15,0 1 0-15,0 0 0 16,0-2-1-16,0 0 1 0,1-2-2 16,2 2-1-16,2-4 1 15,3 2 1-15,2-4 1 16,2 0 2-16,4 0-2 0,1 1 0 15,0 1 0-15,1 2-2 16,-2 3 1-16,-1 4 0 16,-4 2 1-16,0 4-1 15,-1 1 1-15,0 3 2 0,-3 0 7 16,0 0-4-16,0-3-1 15,-3-1-1-15,-1-3-4 16,1-4 4-16,-3-2-1 0,-1-3-3 16,2 1 4-16,-2 0-2 15,1-4-3-15,0 0-2 16,0-1-5-16,0-2 0 0,1-2 3 16,-2-4 1-16,0-2 2 15,-1-1 1-15,-4-2-1 16,0-1 4-16,-2 2-3 0,2-1 1 15,-1 3 0-15,2 1-1 16,1 4 2-16,1 3-2 16,2 1 1-16,0 2 2 15,0 0-2-15,1 4 0 0,5-1 0 16,2 5 2-16,4 3 2 15,1 0 1-15,-1 0-3 16,-3 1 0-16,0-2 0 0,-2 0 0 16,-5-5-1-16,-1-2 2 15,-1 1 2-15,0-4 2 16,-2-6 0-16,-6-7-6 0,2-5-2 15,-2-7 1-15,0-6-3 16,3-5 0-16,2 0 1 16,3 1 1-16,1 5-1 0,5 4 1 15,3 5 0-15,1 9 0 16,1 6 0-16,0 5 0 15,2 4-1-15,2 3 0 16,0 8-4-16,0 1-27 0,2 0-108 16,-3-5-70-16,-2-6-106 15</inkml:trace>
  <inkml:trace contextRef="#ctx0" brushRef="#br0" timeOffset="94785.7665">5376 14119 895 0,'-14'-7'136'0,"1"5"-45"15,3 4-21-15,1 6-30 16,2 8-25-16,1 8-14 15,2 5 0-15,2 5 0 16,2-2 0-16,0-1-1 0,3-6 1 16,3-6-3-16,1-6 1 15,1-8 0-15,-1-5-1 16,1-8-1-16,2-11 3 0,-1-4 0 15,0-8 1-15,0-4-1 16,0 1 0-16,-4 1 1 16,-1 6-3-16,-4 3 3 0,0 7 0 15,0 5 20-15,-1 6 36 16,0 4-8-16,1 6-28 15,0 7-24-15,4 0 3 0,0 4 0 16,3 0 1-16,0-4-1 16,2-3-1-16,1-1 1 15,2-1 0-15,-1 1 0 16,3 1 0-16,3 2-1 0,0 4 2 15,1 2 0-15,-2 4-1 16,1 1 1-16,-4 3 0 16,-2 0-1-16,-4-3 1 0,-3-3 1 15,-1-3-2-15,-3-4 1 16,0-5 3-16,-6-4 2 15,-2-4 0-15,-5-8-3 0,-1-8-2 16,-2-13-2-16,1-9-6 16,-2-6-13-16,3-3-31 15,4 1 4-15,3 4 36 16,4 8 7-16,3 5 1 0,2 9 6 15,3 6 2-15,3 4 4 16,1 5-1-16,3 5-4 16,0 3-2-16,3 4 0 0,0 9-1 15,-1 2 2-15,0 2 0 16,-2 5-1-16,-4-1 0 15,-2 1-1-15,-5 1 2 0,-1-4 2 16,-8 0-1-16,-1-4-2 16,-4-6-1-16,1-6-2 15,0-4 1-15,4-13-4 0,5-10-1 16,3-8-14-16,10-7-12 15,3-5-20-15,6-2 20 16,2-4 24-16,2 3 4 16,-5 4 0-16,-3 4 3 0,-5 1 2 15,-8 6-3-15,-2 3 1 16,-9 1 1-16,-5 4 2 15,-5 1-1-15,0 4 1 0,1 2-1 16,3 4 1-16,4 5 1 16,4 3 5-16,5 5-2 15,2 8-4-15,0 8-6 0,4 10 4 16,1 11 1-16,4 7 4 15,2 2 3-15,2 5-6 16,3-6-1-16,1-3-2 16,-1-11 3-16,-1-7-5 0,-4-7 3 15,-1-7-1-15,-5-4 1 16,-3-6 0-16,-1-2 2 15,-1-10 5-15,0-7-6 0,-2-6 1 16,1-5-2-16,1 0 0 16,0 3-1-16,0 3 27 15,3 7 30-15,5 6-11 0,4 8-18 16,3 2-4-16,3 9-5 15,2 6-12-15,2 3-4 16,-1 4 3-16,-4 1-2 16,-3-2-4-16,-6-1-10 0,-4-5-46 15,-4-6-60-15,-8-8-89 16,-5-9-192-16</inkml:trace>
  <inkml:trace contextRef="#ctx0" brushRef="#br0" timeOffset="95082.167">5835 13593 978 0,'-24'2'97'0,"10"-3"-61"0,11-2-19 16,5-5-17-16,6-1 2 15,4-3-6-15,1-2 3 16,2 1 2-16,0 4 4 15,0 4 19-15,2 3 14 0,3 7-5 16,-1 10-9-16,2 6-3 16,1 7-5-16,1 2-3 15,-1 2-6-15,4-1-2 0,-1-6-3 16,-3-2 1-16,2-8-1 15,-3-5-1-15,-2-8 0 16,-2-2 1-16,-6-12-6 16,-4-7-13-16,-7-9-63 0,-6-11-74 15,-6-7-145-15</inkml:trace>
  <inkml:trace contextRef="#ctx0" brushRef="#br0" timeOffset="95238.1673">6081 13366 948 0,'-11'-2'157'0,"-1"8"-17"15,-1 17-89-15,0 11-36 0,-1 11 0 16,3 7 4-16,0 7-6 15,3 4-7-15,-2-3-3 16,3-2 1-16,-2-3-3 0,0-2 1 16,-6-7-2-16,-3-4-16 15,-5-9-104-15,-1-14-278 16</inkml:trace>
  <inkml:trace contextRef="#ctx0" brushRef="#br0" timeOffset="98592.1732">6202 13478 768 0,'0'-9'75'15,"2"-1"-46"-15,12 0-24 0,6-5-4 16,6-3 1-16,5-4-2 16,1-2 2-16,3 1 14 15,0 0 7-15,0-1-7 0,-5 2-11 16,-2 1-1-16,-7 5 0 15,-4-1 0-15,-7 4 5 16,-3 3 5-16,-4 1 9 16,-3 2 31-16,-2 1-31 0,-2 2-14 15,-3 0-4-15,-1 4-3 16,-2-1-2-16,-2 2 1 15,1 3-3-15,-1-1 1 0,0 3 0 16,1-1 3-16,3-2-3 16,1-1-1-16,2 0 3 15,1-2-1-15,2 1 1 0,2-2 1 16,0-1-4-16,0 0 1 15,6-1-1-15,1-2 1 16,3-1 0-16,3 4 2 0,2 2-2 16,0 0 0-16,1 2 0 15,-1 7 0-15,-3 3 1 16,-1 0 0-16,-4 1 0 15,-4 3 3-15,-3-3-3 0,-4 2 6 16,-7 3 0-16,-5-3-4 16,-2 3-2-16,-4-3 0 15,-1-4-64-15,0-10-270 0</inkml:trace>
  <inkml:trace contextRef="#ctx0" brushRef="#br0" timeOffset="101571.7784">6842 12732 530 0,'-5'-8'140'16,"3"4"-54"-16,-1 2-24 16,3 5-40-16,0 6-32 15,3 7 8-15,3 3 8 0,2 5 3 16,1 2 5-16,1 3 0 15,0-2-1-15,2-4-3 16,-4-2-4-16,-2-5-2 16,-1-3 0-16,-2-5-1 0,-3-3 0 15,0-3 3-15,-4-2 1 16,-3-3-2-16,-1-13 2 15,-5-4 2-15,-4-10-4 0,0-6-5 16,-2-5-35-16,0-3-8 16,-2 1 31-16,3 3 9 15,3 6 3-15,4 5 17 0,6 6 29 16,5 3 3-16,1 4-3 15,10 2-28-15,6 3-10 16,6 3 0-16,5 6 0 16,0 1-1-16,2 4-5 0,0 9-1 15,-3-1 0-15,-6 3 1 16,-3 1 1-16,-9 2-1 15,-5 1-2-15,-6 3 4 0,-12 4 3 16,-7 6-1-16,-9 4-3 16,0 3-1-16,-2 0-3 15,4-2 3-15,6-3-4 0,8-10-50 16,9-11-151-16,6-11-186 15</inkml:trace>
  <inkml:trace contextRef="#ctx0" brushRef="#br0" timeOffset="102445.38">6853 12857 492 0,'0'-9'113'15,"2"3"-43"-15,-1 2-28 0,1 4-16 16,-1 5-19-16,0 7-9 15,2 6 2-15,0 3 5 16,1 2 0-16,2 2-2 0,2-2-1 16,-1-4-1-16,4-3 2 15,1-3-1-15,0-3 5 16,-2-5-8-16,-1-5-156 15,-2-5-269-15</inkml:trace>
  <inkml:trace contextRef="#ctx0" brushRef="#br0" timeOffset="104800.9841">7059 12711 508 0,'4'-15'57'0,"-3"0"-9"16,1 1 1-16,-2 2-5 15,0 1-6-15,-7 2-4 16,-4 3-8-16,-3 6-8 0,-3 3 12 16,-3 9-25-16,0 9-5 15,-1 9 1-15,4 4-2 16,4 3 1-16,5-1 0 15,8-5-1-15,4-6 0 0,10-8 0 16,6-10 1-16,5-8 2 16,3-11 3-16,-1-7 2 15,0-8-2-15,-6-3 1 0,-8 1-2 16,-4 0 0-16,-9 3 0 15,-2 3-1-15,-10 2 5 16,0 6 44-16,-1 7-8 16,2 3-9-16,4 3-7 0,4 6-15 15,3 7-15-15,6 1 2 16,8 1 0-16,2 0 1 15,5-5 0-15,1-4 0 0,2-4 0 16,-3-4 0-16,-2-5 1 16,-4-4 0-16,-5-2 1 15,-4-3 0-15,-5-2 1 0,-1-1-1 16,0 0-2-16,-6 0 1 15,2 2 3-15,-1 3 36 16,1 5-4-16,2 4 4 0,2 6-19 16,2 1-18-16,7 12-5 15,-2 5 2-15,7 6 1 16,1 6-1-16,2 3 0 15,1 3 0-15,-1 2 0 0,-1 3 1 16,-1-1-3-16,-3 2 1 16,-3 0 1-16,-5-3 1 15,-4-3-1-15,-6-4 2 0,-7-3 1 16,-5-5-2-16,-1-5 0 15,-3-6 0-15,2-7 1 16,-1-5-3-16,5-10 0 0,4-10 0 16,5-10-2-16,7-10-1 15,7-4-46-15,9-6-15 16,4 0 42-16,5 1 16 15,-2 6 5-15,1 8 0 0,-4 7 1 16,-4 3 1-16,-4 6 0 16,-6 1 3-16,-1 3 3 15,-5 0 8-15,0 2-2 0,0 2-5 16,0 1-5-16,-2 1 0 15,1 1-3-15,-1 1 0 16,2 3 0-16,0-1 0 0,0 1 0 16,-2 2 1-16,-2-1-1 15,-3 3 1-15,-2 3-1 16,-5 4-1-16,-3 4 2 0,-1 5-2 15,2 1 1-15,2 4 0 16,4-2-2-16,7 2 1 16,3-1 0-16,8-3 0 15,8-3-1-15,5-6 2 0,7-5-1 16,3-1 2-16,2-5-1 15,-1-5 0-15,-1-4 0 16,-9-1-95-16,-6-3-85 0,-9-5-157 16</inkml:trace>
  <inkml:trace contextRef="#ctx0" brushRef="#br0" timeOffset="106345.3868">7491 12143 269 0,'12'11'146'0,"0"3"-16"16,1 5-10-16,-2 5-69 16,-1 4 7-16,0 3-35 0,-3 0-7 15,-1 2-7-15,-2-1-6 16,-2-1-1-16,0-1 3 15,-2-2-2-15,0-3 0 16,-2-5-1-16,-2-4-1 0,0-5 0 16,0-7 0-16,-3-6 4 15,-1-9 2-15,-3-8 1 16,-2-9-2-16,0-10-3 0,0-7-2 15,3-8 2-15,4-2-2 16,4-3-13-16,2 6-2 16,6 4 9-16,3 8 4 0,4 9 19 15,-2 12 28-15,2 6-17 16,-1 7-9-16,1 6-9 15,-1 7-8-15,1 11-4 0,-1 4 0 16,-2 6 2-16,-2 4 0 16,-1 1 0-16,-4 1 2 15,-3-1-1-15,-4-1-1 16,-6-4 2-16,-2-4-2 0,-3-4 2 15,0-5-1-15,2-6 1 16,3-4-12-16,6-3-11 16,4-4-22-16,0-3-25 0,11-2 16 15,5-2 45-15,2 1 5 16,4 2-4-16,3 2 12 15,4 3 31-15,1 2 8 0,2 3-13 16,1 2-18-16,-1 1-10 16,-2-3-1-16,-3-2-2 15,-5-2 5-15,-4-5-2 0,-5-7 0 16,-4-5 0-16,-6-1-2 15,-1-5 1-15,-4-1-3 16,-4-1 1-16,-6 1 0 16,0 3-1-16,-4 4 1 0,-1 4-1 15,-1 9 2-15,-1 6 0 16,2 9 0-16,2 10-2 15,1 2-3-15,4 4 3 0,7 0-1 16,3-4 0-16,5-5-1 16,7-7 1-16,3-4 1 15,2-7-1-15,-1 0 3 0,1-8-2 16,-1-3 1-16,-3-5 0 15,-5-2 0-15,-1 0-1 16,-3 1 0-16,-2 2 1 16,-2 1 0-16,0 5 3 0,0 5 17 15,2 2 16-15,-2 8-36 16,4 6-4-16,-1 3 3 15,6 0-2-15,-1 1 2 0,-2-3 0 16,4-3-1-16,-3-9 1 16,1-1 0-16,-2-5 2 15,-2-6 0-15,-1-7 0 0,-1-3-2 16,2-2-1-16,0 0 1 15,-1 2-2-15,2 3 1 16,1 3 0-16,2 5 0 0,1 6 0 16,3 3 0-16,-3 2 2 15,2 7 1-15,-1 5-1 16,0 3 0-16,-2-1 0 15,-2-1 2-15,-2-1-3 0,-2-7 0 16,0-6 0-16,-2-4 3 16,0-9 2-16,0-8-4 15,0-9-3-15,-1-7 0 0,0-4 0 16,1-2 0-16,0 0 0 15,0 3 0-15,3 6 1 16,1 10 5-16,0 6 28 16,0 9 16-16,1 7 5 0,-2 11-48 15,3 12-2-15,-1 9 2 16,0 7-1-16,0 8-1 15,1 0-1-15,0-4-2 0,-2-4-2 16,3-11 0-16,-3-8-4 16,2-11-42-16,1-8-44 15,1-14 22-15,1-11-10 0,2-7-21 16,2-5-28-16,0-4-22 15,-1-2 103-15,2 4 52 16,-4 5 79-16,-1 6 43 0,-4 8 2 16,-1 5-27-16,-1 11 1 15,-3 9-14-15,-8 15-61 16,-4 10-22-16,-3 6-1 15,-6 9-1-15,-1 2-3 0,0-4 1 16,3-7-2-16,4-11 1 16,4-6-1-16,7-11-2 15,4-9 0-15,10-8 1 0,6-8-8 16,7-3 2-16,6-3 5 15,4 1 2-15,0 3 0 16,-1 6 2-16,-1 6 1 0,-1 6 0 16,-5 3 1-16,-5 12-3 15,-5 7 0-15,-8 8 1 16,-7 1-4-16,-4 0-6 15,-8-5-144-15,-3-12-194 0</inkml:trace>
  <inkml:trace contextRef="#ctx0" brushRef="#br0" timeOffset="106860.1877">8474 11636 898 0,'-1'0'84'0,"1"10"-43"15,7 7-39-15,1 11 0 16,1 6-1-16,-2 6 1 0,-4 2 0 16,1-2-2-16,-4-2 1 15,0-6-1-15,-5-7 2 16,-1-7 0-16,-4-8 1 15,2-6-1-15,0-5 0 0,1-11 0 16,3-9-1-16,2-6 0 16,2-8 0-16,0-7 1 15,6-6-3-15,4-4 0 0,3 4-17 16,1 2 11-16,2 2 8 15,-1 8-1-15,0 6 16 16,-2 11 46-16,-6 8 3 0,1 11-41 16,-4 7-22-16,-3 13 1 15,-1 6 1-15,2 9 0 16,-6 5-2-16,-2 6 1 0,1 1-2 15,1 1-2-15,1-4 0 16,-2-6-6-16,-1-5-86 16,-1-13-77-16,-2-9-87 15,0-9-416-15</inkml:trace>
  <inkml:trace contextRef="#ctx0" brushRef="#br0" timeOffset="107718.1892">8498 11741 828 0,'17'-10'14'15,"6"0"-12"-15,4-4 0 16,1 1-2-16,0-2-49 16,-4-4 2-16,-3-1 26 0,-7-3 19 15,-3-2 2-15,-2-2 0 16,-6 1 1-16,-3 0 1 15,0 4 4-15,-4 2 13 16,-1 5 18-16,-1 7-22 0,1 2 0 16,2 5-4-16,-1-1-7 15,1 2-3-15,0 3-1 16,-1 4 0-16,-1 0 1 0,-3 4 0 15,1 2 1-15,-1 3-1 16,1 1-1-16,1 2 1 16,2 1-1-16,2 1 0 0,2-2 0 15,3-1-1-15,7-2 2 16,3-4-1-16,3-4 0 15,5-6 0-15,4-2 2 16,0-4 2-16,-1-8 0 0,-2-1-1 16,-3 0 0-16,-5-1-1 15,-5 1-2-15,-4 5 2 16,-2 2 61-16,-3 5-8 0,2 4-18 15,-2 11-41-15,3 12 5 16,-1 13 4-16,-2 11 4 16,0 9-3-16,0 3 1 0,0 1-2 15,-3-7-3-15,0-10-2 16,-3-13 1-16,-3-10-1 15,-4-11 2-15,-1-11 2 0,0-5-1 16,0-12-1-16,4-8-1 16,7-8 0-16,3-9 0 15,8-5-2-15,8-2-60 16,6-3-56-16,2 2 82 0,5 3 30 15,-1 8 21-15,2 4 41 16,-3 8-1-16,-2 5-1 16,-4 6-24-16,-6 5-9 0,-3 2-7 15,-6 6-1-15,-4 1 13 16,-2 1 12-16,0 3-31 15,0 7-8-15,-3 4 2 0,-1 3 0 16,1 7-2-16,-1 1 1 16,1 3-1-16,3-2 2 15,0-3-2-15,0-4 0 0,5-5 0 16,0-7 0-16,4-7 1 15,-1-4 1-15,0-9 3 16,0-6-2-16,-2-4-2 16,-4-6 1-16,-2 0-2 0,-2-1 2 15,-7-1-1-15,-3 4 0 16,-1 4 4-16,1 6 79 15,2 11-22-15,2 6-31 0,2 17-30 16,6 12-3-16,-1 11 2 16,1 8-4-16,0 1-14 15,-4-8-159-15,-5-10-230 0</inkml:trace>
  <inkml:trace contextRef="#ctx0" brushRef="#br0" timeOffset="108388.9904">7052 13297 774 0,'0'0'-2'16,"11"2"-6"-16,4-4 6 0,10-2 2 15,4-11 0-15,8-10 10 16,8-8 12-16,11-11 10 15,12-8 13-15,11-11 1 0,12-6 8 16,10-6-1-16,5-3-16 16,5-3-4-16,0-5-6 15,2 1-4-15,-1 3-6 0,-4 4-2 16,-3 4 10-16,-4 5 20 15,-4 4-9-15,-8 7-7 16,-9 5-3-16,-8 6-7 0,-7 6-3 16,-11 8-5-16,-10 7-2 15,-7 6-4-15,-8 5-2 16,-7 5 1-16,-5 3-2 15,-6 2 5-15,-4 2-2 0,-3 3-2 16,-2-1-2-16,-2-1 2 16,0 2 2-16,0 1 2 15,0 0 0-15,-1-1-5 0,-1 1-3 16,-1 1-5-16,0-1-1 15,1 3-6-15,2-1-70 16,-2-3-134-16,-1-2-95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07:22:24.7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16344 12040 785 0,'-24'-16'38'15,"3"3"39"-15,5 1-17 0,5 2-14 16,3 2-8-16,5 3-11 16,2 3-11-16,6 1-8 15,4 3-8-15,6 7 0 0,3 4 2 16,3 5-1-16,4 0-1 15,1 0 0-15,4-3 2 16,0-5-1-16,4-9-1 16,2-4 1-16,1-14 2 0,3-7 27 15,4-9 18-15,1-13-1 16,0-8 4-16,7-12-12 15,3-5-14-15,4-8-17 0,1-1-6 16,2 5-1-16,-2 10-6 16,-1 14-29-16,-9 11-66 15,-10 6-155-15,-12 5-418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07:22:48.6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10174 11604 665 0,'-15'-6'45'0,"5"5"16"15,1 5-22-15,3 5-13 16,-1 5-15-16,4 4 3 15,3 3 9-15,1-1 2 0,8-1-6 16,6-3 0-16,5-6 9 16,8-8 18-16,4-5-6 15,12-17 2-15,7-11 4 0,8-17-4 16,10-15-7-16,5-12-11 15,4-10 20-15,4-12-36 16,1-3-4-16,0 0-5 0,-4 10-2 16,-4 9-14-16,-9 10-73 15,-7 18-41-15,-13 13-17 16,-10 6-116-16</inkml:trace>
  <inkml:trace contextRef="#ctx0" brushRef="#br0" timeOffset="11762.4206">11516 7814 1009 0,'-2'-13'43'0,"2"-7"-38"16,7-5 11-16,12-8 2 15,5-7-7-15,3-6-3 0,4-5 3 16,0 0-13-16,-1-4 3 16,-3 2 3-16,-5 2-5 15,-6 4 1-15,-6 7 4 0,-6 6-5 16,-4 5 1-16,0 5 6 15,0 6-1-15,-4 3 18 16,1 4-10-16,0 4-13 0,-1 2-1 16,0 3-53-16,-5 2-128 15,-2 8-140-15,-3 6-292 16</inkml:trace>
  <inkml:trace contextRef="#ctx0" brushRef="#br0" timeOffset="11918.4209">11468 7867 760 0,'5'-1'7'0,"4"-11"-7"0,6-6 15 16,2-7-7-16,4-7-7 15,0-8-33-15,-3-3-170 16</inkml:trace>
  <inkml:trace contextRef="#ctx0" brushRef="#br0" timeOffset="12433.2218">11810 7967 1152 0,'0'0'5'16,"0"3"-7"-16,4 15 2 15,-3 9 1-15,0 17-4 16,0 17 4-16,1 19 8 0,2 17 6 15,1 9 5-15,3 6-12 16,1 0-5-16,4 0 29 16,0-8 12-16,2-8-27 0,0-8-2 15,3-6 4-15,1-7-4 16,1-7 14-16,-1-3-9 15,2-3-6-15,1 0-8 16,-2 0-4-16,1 3-2 0,-3 5 0 16,0-1-4-16,-1 0-30 15,-3-4-20-15,-1-5 21 16,-2-11 17-16,-2-12-13 0,-1-10-31 15,-6-14-39-15,-2-15-87 16,-12-18-221-16</inkml:trace>
  <inkml:trace contextRef="#ctx0" brushRef="#br0" timeOffset="12807.6225">11798 8274 1064 0,'-16'2'34'0,"4"4"-18"0,4 4-12 16,2-3-3-16,0 2-3 15,0 7 3-15,-1 5-3 16,-2 5 3-16,-3 7 1 0,-2 6-2 15,-3 7 2-15,1 0-3 16,2-1 4-16,2-2-3 16,4-6-1-16,4-7 1 0,4-10-45 15,1-7-42-15,8-11-25 16,2-9 2-16,3-14-73 15,0-14-357-15</inkml:trace>
  <inkml:trace contextRef="#ctx0" brushRef="#br0" timeOffset="13026.0228">11833 8274 1333 0,'11'8'6'0,"9"5"-4"15,14 6 6-15,9 1-6 16,5 1-2-16,1 0-1 15,-4-4-17-15,-5-2-69 0,-10-6 22 16,-10 0 44-16,-8-1 13 16,-7 3-38-16,-5 1-42 15,-4-1-18-15,-6 2-44 16,-2-3-180-16</inkml:trace>
  <inkml:trace contextRef="#ctx0" brushRef="#br0" timeOffset="14227.225">10225 7558 1048 0,'2'1'45'0,"6"5"-33"0,8 5-10 16,6 4 15-16,2 0 13 15,4 0 7-15,5-4-3 16,-1-5 11-16,0-6 0 0,0-11-4 16,-1-12-12-16,-4-10-5 15,-1-11-7-15,-6-9-8 16,-5-10-4-16,-4-6-1 0,-5-7-2 15,-7-4-3-15,1 0-37 16,-6 5-97-16,-3 7-205 16</inkml:trace>
  <inkml:trace contextRef="#ctx0" brushRef="#br0" timeOffset="14695.2258">12003 6495 1156 0,'0'0'51'16,"0"5"11"-16,7 10-66 15,0 5 6-15,8 6 4 0,0 2-3 16,4 0-2-16,-1-5 0 16,4-8 0-16,3-9 0 15,3-12 0-15,7-16 10 16,11-17 7-16,7-19-7 0,10-15-8 15,7-21-3-15,-1-18-35 16,-2-20-306-16</inkml:trace>
  <inkml:trace contextRef="#ctx0" brushRef="#br0" timeOffset="15163.2266">13931 6728 1371 0,'-27'18'18'0,"9"10"-4"16,9 14-13-16,8-2-2 15,11-3-2-15,17-11 0 16,15-19-3-16,20-20 6 0,21-26-7 15,16-28-8-15,7-22-45 16,1-24-118-16,-8-21-316 16</inkml:trace>
  <inkml:trace contextRef="#ctx0" brushRef="#br0" timeOffset="15662.4275">13997 8063 1302 0,'0'0'120'15,"0"10"-51"-15,-5 15-43 0,-1 7-22 16,-2 6 5-16,-1 0 23 15,5-1 0-15,5-6-19 16,17-18-8-16,25-24-6 0,33-33-1 16,28-32 2-16,23-38-38 15,10-42-233-15</inkml:trace>
  <inkml:trace contextRef="#ctx0" brushRef="#br0" timeOffset="29109.6511">12196 10483 579 0,'-16'-14'112'0,"2"4"-77"16,0 2 24-16,0 5-14 15,0 3 5-15,-1 5-49 16,-3 9-2-16,-3 11 0 0,-1 11 3 15,-1 16-3-15,0 10-2 16,5 10 9-16,6 3 8 16,7 2-7-16,5-4-4 0,12-11-2 15,9-11-1-15,7-12-2 16,6-11 0-16,4-12 2 15,3-14 0-15,2-7-2 16,1-14-2-16,-5-11-26 0,-5-8-167 16,-6-7-222-16</inkml:trace>
  <inkml:trace contextRef="#ctx0" brushRef="#br0" timeOffset="29484.0517">12357 10646 490 0,'-9'-4'86'16,"1"4"-63"-16,1 5-18 15,-1 7-5-15,0 6 0 0,-2 8 0 16,0 7 1-16,0 4 23 16,0 4 15-16,3 5 0 15,2-1-7-15,2-1-1 16,3-6 7-16,3-5-21 0,4-8-10 15,9-10-4-15,3-9-1 16,5-6 1-16,0-9 9 16,1-8 5-16,-1-7-10 0,-1-5-5 15,-6-2-2-15,-6-1-1 16,-4-1-3-16,-7 1 0 15,0 3 3-15,-10 5 2 0,-4 5 3 16,-3 6 4-16,-1 6 6 16,-1 5-1-16,4 4-4 15,2 9-6-15,5 2-3 16,5 1-1-16,5-1 0 0,9-5-4 15,5-6-11-15,3-6-176 16,1-13-330-16</inkml:trace>
  <inkml:trace contextRef="#ctx0" brushRef="#br0" timeOffset="30732.0539">12474 10360 628 0,'-3'1'94'0,"-1"14"-76"0,4 13-19 15,6 8 1-15,6 12 8 16,6 6 11-16,4 3 17 16,5-3-13-16,2-4-15 0,0-6-4 15,-2-10-3-15,-4-6 2 16,-6-11-2-16,-5-4 0 15,-5-8 0-15,-5-5-1 16,-2-7 13-16,-1-8 81 0,-3-11-90 16,1-9-4-16,1-10-1 15,2-1-3-15,0 0-9 16,1 4 6-16,2 9 7 0,1 11 1 15,1 9 1-15,1 10 6 16,2 6-2-16,3 13-2 16,1 5 23-16,2 10 9 0,3 3-26 15,1 5-8-15,3-3-4 16,0-1 0-16,0-4-4 15,-3-12-9-15,-6-11-23 16,-8-10-364-16</inkml:trace>
  <inkml:trace contextRef="#ctx0" brushRef="#br0" timeOffset="31075.2545">12862 10599 896 0,'-4'10'0'0,"4"1"0"15,7 0-4-15,7-1-5 0,1-7-1 16,1-3 6-16,-2-5 0 16,-1-5 4-16,-3-4-1 15,-4-4 1-15,0-1 0 16,-2-2 1-16,-4 0-1 0,0-1 1 15,-3 4-1-15,-4 2 3 16,-1 7 2-16,-3 7 8 16,0 5-1-16,-1 11-9 0,1 7 1 15,1 5 3-15,4 4 0 16,5 0-5-16,8-1-2 15,8-4 0-15,6-5 0 16,6-7-2-16,6-7 1 0,1-8 1 16,-2-12-11-16,0-8-230 15,-6-8-301-15</inkml:trace>
  <inkml:trace contextRef="#ctx0" brushRef="#br0" timeOffset="31340.455">13147 10309 878 0,'-31'4'72'16,"5"10"-43"-16,5 5-18 15,7 4-9-15,11 0-2 0,3 0-1 16,12-4-2-16,9-3 2 16,6-6-1-16,5-2 1 15,1-3 1-15,2-2-3 16,-6 1 2-16,-4 0 0 0,-5 2 2 15,-10 1-4-15,-7 3 3 16,-5 1 2-16,-8 2 2 16,-3 1 6-16,-1-1 31 0,1 1-16 15,1-2-17-15,5-1-10 16,3-3-1-16,4-4-4 15,-1-5-10-15,1-12-191 0,0-15-448 16</inkml:trace>
  <inkml:trace contextRef="#ctx0" brushRef="#br0" timeOffset="31512.0553">13341 10346 1184 0,'-2'17'87'0,"2"8"-85"0,13 8-1 15,3 4-2-15,3 1-1 16,1-6-5-16,-6-5-22 15,-6-8-124-15,-6-11-75 0,-8-8-152 16</inkml:trace>
  <inkml:trace contextRef="#ctx0" brushRef="#br0" timeOffset="31652.4556">13224 10220 1046 0,'-7'13'5'0,"7"10"-5"16,6 4-5-16,6-5-69 15,5-6-143-15,1-6-206 0</inkml:trace>
  <inkml:trace contextRef="#ctx0" brushRef="#br0" timeOffset="31917.656">13368 10415 931 0,'1'13'59'0,"4"2"-18"16,6 1-4-16,2-1-14 16,3-4-12-16,0-7-2 0,1-6-5 15,-4-9 0-15,-1-12 2 16,-3-9-5-16,-3-6 0 15,-3-5 0-15,-1-1-1 0,-4 4 2 16,0 2-2-16,-2 7 8 16,1 8 65-16,1 7-4 15,1 6-19-15,2 8-26 0,5 4-25 16,2 12 0-16,5 9 0 15,0 9 1-15,-1 9-15 16,-2-2-91-16,-3-6-140 0,-3-9-382 16</inkml:trace>
  <inkml:trace contextRef="#ctx0" brushRef="#br0" timeOffset="32214.0565">13510 10308 1214 0,'-3'-3'38'0,"9"6"-37"16,9 4 0-16,5 1 0 15,2-4 0-15,0-2 0 16,0-4 0-16,-4-5-2 0,-2-7 1 16,-4-5-2-16,-4-6 1 15,-4-1 0-15,-3-2 1 16,-2 0-1-16,-5 3 1 15,-3 1 3-15,-3 6-1 0,0 5 4 16,-1 13 11-16,-1 4 35 16,1 16-37-16,2 12-13 15,5 8 0-15,5 6-2 0,5 0 0 16,13-2-1-16,11-5-1 15,5-11-3-15,1-10-20 16,-1-15-157-16,-5-8-150 0</inkml:trace>
  <inkml:trace contextRef="#ctx0" brushRef="#br0" timeOffset="32822.4576">13673 10171 682 0,'10'-18'75'0,"4"3"-50"15,6 4-1-15,4-1 24 16,0 7 7-16,-1 5-8 0,-1 5-13 15,-1 13-21-15,-2 3 0 16,-4 6 6-16,-1 3 0 16,-3 1 2-16,-2-2-11 0,-2-4-6 15,-3-6 2-15,-3-5-4 16,2-6 1-16,-4-7-1 15,-2-5 10-15,-2-10 13 16,1-10-21-16,3-8-4 0,0-11-3 16,4-3 0-16,4 0 2 15,1 6 0-15,2 7 2 16,-3 6 2-16,0 14 3 0,2 9 10 15,-2 4 10-15,1 13-9 16,1 11 13-16,3 6-9 16,0 8-10-16,0 3-8 0,1 1-2 15,-1-6-2-15,0-5-4 16,-1-10-39-16,-4-13-176 15,-3-10-195-15</inkml:trace>
  <inkml:trace contextRef="#ctx0" brushRef="#br0" timeOffset="33664.8591">14074 10027 1134 0,'-8'2'103'16,"7"5"-91"-16,2 8-12 0,11 3 1 15,0 0 0-15,3-5 0 16,0-1-1-16,-1-6-2 15,-3-5 0-15,-1-6 0 16,-4-7 3-16,-3-6-1 0,-2-5 1 16,0-1-1-16,-4 1 0 15,-5 2 1-15,-2 2 0 16,1 7 1-16,-3 6 2 0,-1 6 0 15,2 10-2-15,1 9 0 16,5 7 0-16,3 5-1 16,3 0-1-16,7-2 0 0,7-4 0 15,7-7 1-15,4-12-1 16,0-7-1-16,1-9 1 15,-1-15-2-15,0-5 1 16,-5-7 0-16,-3-4-1 0,-2-2-5 16,-5 0 1-16,-2 5 6 15,-2 7 1-15,0 5 4 16,1 7 1-16,2 6 3 0,2 8 12 15,5 5-15-15,2 7-2 16,4 8-2-16,3 3 2 16,4 4-3-16,-1 2-1 0,-1 1 2 15,-3-2 0-15,-5-2-1 16,-9 0 0-16,-6-5-1 15,-7 1 1-15,-12-5-1 16,-6-3 1-16,-3-4-2 0,-1-4 1 16,4-2-1-16,5-6 1 15,5-8-1-15,10-6-3 16,7-5-8-16,9-3-64 0,6-4 10 15,6-4 49-15,1 2 19 16,2 1-1-16,-4 5 1 16,-6 3 3-16,-3 4 5 0,-7 5 15 15,-5 3 25-15,-5 5-1 16,-1 3-18-16,-2 3-13 15,-3 2-5-15,1 6-10 0,0 7-4 16,0 4 0-16,2 5 0 16,2 3 1-16,3-1 1 15,6-3-2-15,4-3 1 16,3-2 1-16,2-6-2 0,2-2 0 15,-1-3 1-15,-3 0 1 16,-2 1-2-16,-4 0 3 16,-2 0-4-16,-3 2 2 0,-2-1 1 15,-3 4 0-15,0 1 2 16,-2 2 0-16,-3 0 0 15,1 1 0-15,-2 2-3 0,-1-1 2 16,-1 1-2-16,-1-3 0 16,-3 1 0-16,-1 2-2 15,-4-5-1-15,-3 2-7 16,-5-4-62-16,-7-4-141 0,-6-3-322 15</inkml:trace>
  <inkml:trace contextRef="#ctx0" brushRef="#br0" timeOffset="37237.2654">6768 10974 865 0,'-11'-15'14'15,"7"7"9"-15,4 2-10 0,2 4-12 16,9-1-1-16,2 1 0 16,7-2 0-16,7-2 1 15,7-7 0-15,10-6 1 16,13-13 4-16,11-8 15 0,9-12 6 15,13-11-7-15,7-7-9 16,1-2-7-16,-3 2-2 16,-11 7-1-16,-11 5 2 0,-16 11-3 15,-16 13 1-15,-15 8 0 16,-11 9 0-16,-9 7 2 15,-6 2 6-15,0 6 12 16,-4 0-14-16,0 1-7 0,1 1 0 16,1-2 0-16,2 2-1 15,0-2 1-15,0 2-4 16,0-4 1-16,0 3 1 0,-2 0 1 15,-5 1 0-15,-8 1-16 16,-3 4-10-16,-3 4 17 16,-3 1 9-16,-1 2 2 0,5-4-1 15,4-1 2-15,4-1-1 16,6-3 0-16,6 0-2 15,2-3-2-15,9 0 2 16,6-7 3-16,7-2 1 0,5-2 5 16,4-1 11-16,3 1 5 15,-4 3-7-15,-4 6-10 16,-6 4-4-16,-8 6-2 0,-9 9 1 15,-7 6-1-15,-12 6 4 16,-8 6-1-16,-8 3-4 16,-1 2-1-16,0-4 0 0,9-7-6 15,7-13-119-15,12-16-515 16</inkml:trace>
  <inkml:trace contextRef="#ctx0" brushRef="#br0" timeOffset="43087.2756">8193 9171 743 0,'1'10'96'0,"5"-5"-69"0,8-1-25 15,13 4 13-15,11-1 13 16,11 3-5-16,12-3-15 15,6 3-4-15,7-2-1 0,2 0-2 16,-1-2-2-16,-7-3 4 16,-10 1-95-16,-13-4-48 15,-15-1-169-15</inkml:trace>
  <inkml:trace contextRef="#ctx0" brushRef="#br0" timeOffset="43430.4762">8039 8507 1042 0,'-18'-13'10'16,"10"6"48"-16,16 7-44 16,11 4-12-16,11 8-1 0,6 6 0 15,7 6 1-15,9 1-2 16,5 1 0-16,6-1 1 15,7-3 0-15,8-3-2 0,3-8 2 16,2-5-2-16,0-6-2 16,-5-2-8-16,-3-5-9 15,-11-1-14-15,-9-1-43 0,-11 4-6 16,-12 3-47-16,-11 2 24 15,-15 5-63-15,-10 0-139 16</inkml:trace>
  <inkml:trace contextRef="#ctx0" brushRef="#br0" timeOffset="43804.8769">8061 7804 1053 0,'-12'-19'1'0,"12"5"28"0,17 9-21 15,15 5-5-15,15 10-3 16,16 9 1-16,11 12-1 16,7 12 0-16,5 10 3 15,5 7-4-15,-3 3 2 0,-3 2-4 16,-4-1 1-16,1-8-5 15,-3-7-23-15,-5-10-12 16,-3-8 29-16,-6-9 3 0,-2-10 2 16,-4-5-6-16,-4-6-14 15,-4-1-27-15,-9-4-44 16,-11-5-159-16,-14-5-271 0</inkml:trace>
  <inkml:trace contextRef="#ctx0" brushRef="#br0" timeOffset="44241.6777">8315 6644 1101 0,'0'-12'5'16,"12"10"0"-16,17 6-3 0,11 11-1 16,11 5 0-16,12 6 0 15,9 5 0-15,10 3 0 16,11 2 0-16,10 2 0 0,9 3 4 15,6-1-3-15,1 5-1 16,-1 3-1-16,-8 6 2 16,-11 5-5-16,-8 5 3 0,-11 1-1 15,-10-3-6-15,-5-8-92 16,-6-10 27-16,-2-10 34 15,-2-11-1-15,-3-13 10 16,-7-10-68-16,-10-6-153 0,-11-17-222 16</inkml:trace>
  <inkml:trace contextRef="#ctx0" brushRef="#br0" timeOffset="44647.2784">9121 5814 938 0,'-5'-13'-17'0,"5"6"38"15,5 5-14-15,6 2-8 16,6 7 2-16,8 6 1 15,8 6 2-15,9 8-4 0,8 10 3 16,9 11 5-16,8 11 0 16,6 12-4-16,5 10 0 15,3 5-2-15,3 6 0 16,1 1 0-16,2-1-3 0,-3-6 0 15,0-9 2-15,-1-5-1 16,-2-10-1-16,-7-5-31 16,-6-8-47-16,-10-6-68 0,-10-7-60 15,-13-7-180-15</inkml:trace>
  <inkml:trace contextRef="#ctx0" brushRef="#br0" timeOffset="52244.4917">8603 10161 818 0,'-5'-3'78'0,"5"1"-13"0,8 5-50 16,12 7-18-16,9 2 4 15,10 5 1-15,11 4 1 16,10 5-1-16,9 6 5 0,9 6 20 16,2 5 11-16,0 7-17 15,-5 5-2-15,-4 7-2 16,-6 3-10-16,-11 1-3 0,-5-2 0 15,-7 0-2-15,-3-6 1 16,-1-3-1-16,-3-9-2 16,-1-5 2-16,1-7-2 0,-1-8 1 15,-3-6-1-15,-2-11 4 16,-5-5-11-16,-3-8-94 15,-8-12-142-15,-4-6-300 16</inkml:trace>
  <inkml:trace contextRef="#ctx0" brushRef="#br0" timeOffset="52774.8927">8507 10223 951 0,'-6'2'12'16,"3"7"4"-16,6 11-12 15,8 6-5-15,4 9 3 0,0 7 1 16,2 2 8-16,0-4 8 16,0-7 8-16,-1-4-6 15,-3-9-14-15,-2-7-5 16,-3-7 1-16,-4-4-3 0,-3-8 3 15,-1-12-4-15,0-10 2 16,-1-13-9-16,-1-13-2 16,-1-9 0-16,3-6-10 0,0 4 10 15,5 6 8-15,6 11 5 16,6 15 28-16,3 11 46 15,5 16-5-15,3 11 3 16,6 18-27-16,2 6-19 0,4 4-19 16,7 3-7-16,5-6-2 15,4-10-18-15,-3-18-69 16,-6-22-171-16,-8-22-559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07:24:36.9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10611 12141 593 0,'24'-11'7'0,"12"1"18"0,9 0 12 16,9 3-9-16,11-1-7 15,8 4-13-15,8-1-4 16,6-1-2-16,10 1 0 0,6-2 1 16,5 2 4-16,5 0 2 15,1 3 16-15,0 1 13 16,3 4-13-16,0 5-1 0,3 1 0 15,1-2-7-15,8 0-2 16,8-4 11-16,7-1 18 16,8-4-20-16,3-4-13 15,6-1-7-15,3-2-5 0,-2 1 17 16,-2-1-12-16,-3 3-2 15,-5-1-1-15,-4 0 0 16,-10 2 1-16,-6 1-1 0,-7-1 1 16,-7 0 8-16,-7 2 15 15,-6-1 1-15,-3-1-2 16,-6 1 2-16,-3 0 1 0,-6 1 1 15,-3 1-16-15,-4 0-7 16,-6-1-2-16,-5 2-1 16,-4 1-2-16,-10-1 0 15,-7 1-1-15,-7 0-3 0,-11-2 0 16,-9 2-6-16,-7-2-15 15,-8 0-53-15,-4-1-13 16,-7-5 12-16,-5-3-131 0,-3-5-42 16</inkml:trace>
  <inkml:trace contextRef="#ctx0" brushRef="#br0" timeOffset="265.2004">15548 11769 474 0,'-17'-22'136'16,"2"3"-21"-16,2 0-21 16,3 5-36-16,3 3-27 15,2 3-16-15,3 1-7 0,4 6-3 16,3 0-6-16,7 3-1 15,5 3 1-15,2 3 1 16,4 4 0-16,0-1 0 0,0 3 1 16,-1 2 0-16,-3 0 11 15,-3 2 19-15,-4 1 0 16,-3 0-3-16,-6 2-5 0,-4 1 0 15,-6 1-8-15,-7 3-7 16,-2 1-6-16,-4 5-2 16,2 1-4-16,3 1-6 15,2-6-156-15,6-11-516 0</inkml:trace>
  <inkml:trace contextRef="#ctx0" brushRef="#br0" timeOffset="1357.2024">18856 12383 1067 0,'17'-15'4'0,"15"11"-7"0,15 8 6 16,15 9-1-16,9 13-1 15,8 10 0-15,6 10 0 16,6 6 0-16,0 7 0 0,1 6-4 15,-2 3 4-15,0 3-1 16,-4 2 1-16,-4-2 1 16,3 2-1-16,1-2 5 15,0 0 32-15,3 2-4 0,6-1 0 16,3 5 2-16,5 0-21 15,6 7-8-15,0 5-2 16,1 0-3-16,3 2-2 0,0 0 4 16,-3-1-4-16,-1-4 2 15,0-4 2-15,-2-2 21 16,-3-3 27-16,-4-1-9 0,-7-2-11 15,-6-2-7-15,-5-1-5 16,-6 1-8-16,-6-2 1 16,-6 0-3-16,-4 2-5 15,-5-2-2-15,-4 1-3 0,-3-4 0 16,-3-4-1-16,-2-7 1 15,-3-8 1-15,1-8-3 16,-6-11-3-16,0-7-19 0,-5-12-68 16,-6-12-75-16,-12-20-141 15,-10-23-510-15</inkml:trace>
  <inkml:trace contextRef="#ctx0" brushRef="#br0" timeOffset="1903.2033">18746 12105 999 0,'-3'17'0'15,"-3"11"3"-15,-3 11-2 16,-2 8 1-16,-3 4 0 15,-4 1 1-15,3-2-3 0,3-3 2 16,1-5 3-16,6-6 19 16,5-6-2-16,5-7 8 15,11-5-11-15,8-6 2 16,8-5 2-16,10-3-2 0,6-4-15 15,5 2-4-15,4-4-2 16,0 0-1-16,1 0-2 16,-2 2-15-16,-2 0-108 0,-5-1 4 15,-5 0-159-15</inkml:trace>
  <inkml:trace contextRef="#ctx0" brushRef="#br0" timeOffset="2792.4049">22456 10411 683 0,'1'-13'85'0,"-1"1"-5"16,-3 4-28-16,-4 3-20 15,-8 3-11-15,-9 6-17 16,-12 9 0-16,-17 11-1 0,-16 6-1 16,-17 8 2-16,-17 9-2 15,-14 4-3-15,-10 2 1 16,-5 4 0-16,-2 2 2 15,-4-1 3-15,3 0 13 0,-2 1 3 16,4 0-5-16,-1-1 0 16,-7 0 2-16,3 0-4 15,-6 1-5-15,0 0-6 0,-2-1 3 16,1-2-7-16,4-2 1 15,3-3 0-15,7-6 0 16,7-4 2-16,10-7-3 0,11-6 1 16,15-7 1-16,10-6 0 15,12-5-2-15,14-6-1 16,12-4 3-16,13-6-2 0,9-4 1 15,11-6 1-15,10-3-5 16,5-3 2-16,7-1-3 16,2-2-2-16,-2-2 6 15,-3 2 0-15,-6 3 2 0,-3 1 1 16,-3 4 7-16,-3 4 22 15,1 3 29-15,0 5-13 16,1 3-7-16,1 4-22 0,4 5-18 16,4 7 3-16,3 3 0 15,2 8 6-15,1 2 20 16,1 6-11-16,-3 1-15 0,-3 1 0 15,-2-2 0-15,-4-1-3 16,-1-3 1-16,-1-4-1 16,2-6 2-16,3-4-2 15,4-9-1-15,9-6 0 0,9-11-4 16,6-24-28-16,-2-23-223 15,-1-28-553-15</inkml:trace>
  <inkml:trace contextRef="#ctx0" brushRef="#br0" timeOffset="3822.0067">17233 7145 682 0,'-19'-48'-2'0,"1"4"7"0,1 8 6 15,3 5 34-15,0 5 34 16,0 11 0-16,4 8-36 16,-1 9-23-16,1 16-10 15,-2 13-9-15,1 14 1 0,-1 17-2 16,-2 13 0-16,0 14-1 15,2 10 1-15,3 12 0 16,2 5-1-16,3 8 2 0,3 5-2 16,4 5 1-16,5 2 0 15,7 0 0-15,7 4 0 16,11-2 0-16,7-3 0 0,6-1 0 15,3-5 1-15,-2 1-1 16,-3-10-1-16,-6-8 1 16,-7-9 2-16,-7-8-2 15,-7-8 2-15,-3-9 7 0,-6-5 43 16,-6-3-17-16,-3 1-17 15,-6-4-9-15,-6 0-4 16,-1 0-2-16,-2 1-2 0,2-3-1 16,1-3 0-16,4-3 0 15,2-3-2-15,2-8 1 16,4-8 0-16,-1-10-3 0,1-9 1 15,1-6-4-15,3-9 2 16,-3-5 0-16,2-1-5 16,-1-12-9-16,0-7 19 0,-1-8-2 15,-1-7-30-15,-2-7-21 16,-2-3-17-16,-5 2 53 15,-1 0 18-15,-1 5 15 16,-3 4 42-16,2 2-1 0,-1 4-15 16,0 1-10-16,2 6-1 15,2 0 6-15,3 7 5 16,4 4-8-16,0 4-18 0,2 3-13 15,5 5-7-15,4 6 4 16,7 4 1-16,1 6-1 16,6 3 0-16,1 1 1 0,2 1-1 15,1-4 0-15,0-2-1 16,0-5 1-16,-1-4 1 15,1-7 0-15,-3-2 0 0,1-4 1 16,-1-10 0-16,1-9 2 16,2-9 19-16,-1-10 9 15,1-10-19-15,2-8-12 16,1-1-5-16,-1 3-17 0,-1 10-51 15,-3 16 1-15,-4 12 31 16,-5 14-144-16,-3 6-377 16</inkml:trace>
  <inkml:trace contextRef="#ctx0" brushRef="#br0" timeOffset="7098.0124">13573 12797 869 0,'6'-28'5'15,"1"3"2"-15,0 7 0 16,-1 3-5-16,-2 2-2 0,-2 3 1 16,-2 3 0-16,-5 3 0 15,-8 3 1-15,-8 6-2 16,-10 9-4-16,-6 7-3 0,-8 8 4 15,-6 10 2-15,0 7 3 16,3 6 0-16,8 4 3 16,10 6 0-16,14-1 5 0,13 2-3 15,13-5 2-15,18-6 2 16,13-8-4-16,11-11 1 15,6-10-2-15,4-12 0 0,-4-8-4 16,-5-5-2-16,-8-13-1 16,-9-9-4-16,-12-9-7 15,-11-5 14-15,-10-6 0 16,-3-3-1-16,-11 3 1 0,-2 6-1 15,0 9 25-15,4 8 60 16,5 11 22-16,4 11-27 16,8 12-66-16,9 18-13 0,6 17 0 15,5 13 0-15,1 11-1 16,2 7 1-16,-6 5-9 15,-2-8-9-15,-9-10-33 0,-4-11-18 16,-10-12 28-16,-4-11 32 16,-9-13 7-16,-4-7 2 15,-1-9 3-15,-2-4-1 16,0-9 2-16,2-9-3 0,3-6-3 15,5-6-3-15,4-7-2 16,6-1-44-16,2-2 42 16,9 2 5-16,4 0 3 0,5 4 0 15,3 3 3-15,0 2 4 16,3 2-1-16,-1 0-3 15,-1-1-1-15,-5 1-2 0,-3-2 0 16,-3 3 0-16,-5 4 1 16,-5 1 3-16,-1 6 23 15,-6 5-2-15,-4 7 5 0,-3 4-15 16,-2 5-13-16,0 10-3 15,1 5 2-15,1 5-2 16,4 3-1-16,4 2 2 16,3-1-1-16,4-1 2 0,6-4-1 15,3-4-1-15,1-4-2 16,1-6 2-16,0-5 1 15,-2-5 0-15,-2-4 1 0,-3-5-2 16,-4-9 2-16,-2-4-2 16,-1-5 2-16,-1-2-1 15,-4-1 1-15,1 4-4 0,0 3 3 16,3 7 0-16,0 9 9 15,6 7 33-15,8 9-39 16,4 8-1-16,7 8 0 0,3 3-1 16,3 1 0-16,-2-1-1 15,-1-3-2-15,-7-8 1 16,-5-4-6-16,-7-6 0 15,-3-7-2-15,-6-5 1 0,-1-6 9 16,-5-4-1-16,1-3 0 16,-1 3 1-16,0 2 4 15,3 3 2-15,1 5 7 0,2 4 2 16,-1 4-18-16,1 8 0 15,0 2 2-15,0 1 1 16,0 0-4-16,-2-3 3 0,0-4-1 16,-1-5-5-16,-2-4 7 15,-1-6-1-15,2-11-3 16,-3-6 2-16,4-3-2 15,0-4 3-15,3 2-2 0,0 3 1 16,1 4 1-16,3 8 0 16,-1 4-2-16,2 2 1 15,-3 5 0-15,1 2-1 0,-1 1 0 16,2 2 0-16,-1 7 1 15,-2-1-2-15,1 1 1 16,0-2 2-16,0-1-4 0,-2-2-1 16,1-4 3-16,-1-7 3 15,1-5-2-15,0-5 0 16,0-3-1-16,2-4 0 0,-2 2 1 15,0 2 1-15,0 0-1 16,0 2 0-16,-3 5 1 16,2 1 0-16,-2 1-1 15,-1 5 2-15,2 1-1 0,0 4-1 16,0 0 1-16,1 2-3 15,-1-2 0-15,0 4 1 16,3-2 1-16,-1 8-3 0,3 3 5 16,4 8-2-16,2 6 1 15,4 10 2-15,3 9-2 16,0 4 1-16,4 6-2 0,-1-3 2 15,-3-3-3-15,-4-6-3 16,-3-8-43-16,-7-9-75 16,-4-14 23-16,-7-5 4 15,-7-8 47-15,-4-8 27 0,-5-13 4 16,0-7 16-16,0-3 1 15,4-5-3-15,6-1-8 16,4 2 24-16,9 3 18 0,2 8 21 16,9 6 6-16,4 2-16 15,6 9-15-15,1 4-3 16,5 3-15-16,0 1-6 0,-2 3-3 15,-1 0 0-15,-4-4 0 16,-5-4-2-16,-3-7 2 16,-6-6 2-16,-5-6 0 15,-1-4 0-15,-3 2-1 0,-2 0 2 16,0 6 4-16,0 4 54 15,4 9 2-15,0 6-21 16,2 11-29-16,2 13-15 0,3 9 4 16,-1 13 1-16,2 12 0 15,2 4-1-15,2 1-1 16,0-7-1-16,1-10-5 0,0-12-3 15,0-16-12-15,-5-15-1 16,1-8 15-16,0-16 8 16,1-6-1-16,1-5-1 15,0 1 1-15,1 2 2 0,0 9 1 16,0 6 25-16,0 8 3 15,2 6-11-15,1 4-1 16,4 4 3-16,1 10-2 0,3 8-14 16,-2 9-5-16,-1 3-1 15,-1 1-3-15,-5-4-6 16,0-7-8-16,-1-11-4 0,-1-15 2 15,1-7 15-15,1-14 6 16,1-8 0-16,3-4-3 16,1 0 0-16,0 3-2 15,1 3 4-15,-2 7-5 0,-1 7 4 16,2 4 4-16,-3 7 10 15,0 2 7-15,-1 4-3 16,2 10-6-16,-2 6-6 0,0 7-4 16,-1 3-1-16,-2 1-3 15,-1-4-3-15,-1-7-6 16,-1-10-7-16,2-11 7 0,1-12 15 15,5-13-3-15,5-8-1 16,8-5 1-16,9-2 3 16,7 0 10-16,8 5 13 0,5 5 9 15,-2 8 7-15,-1 10-20 16,-8 10-21-16,-9 5 1 15,-15 17-7-15,-19 7-38 16,-12 6-142-16,-21 5-225 0</inkml:trace>
  <inkml:trace contextRef="#ctx0" brushRef="#br0" timeOffset="7675.2135">13702 13946 1124 0,'0'14'91'0,"14"17"-95"16,13 18 6-16,4 14 1 16,3 6-3-16,-1 7 2 15,-5-1-4-15,-6-7 1 16,-9-12 1-16,-8-13-3 0,-5-8 2 15,-10-14 4-15,-8-8 5 16,-3-13 5-16,-1-6 7 16,1-15-2-16,-1-14-8 0,6-12-11 15,2-17-8-15,7-13-18 16,4-6-88-16,2 1-36 15,4 4 124-15,5 10 39 0,5 13 79 16,2 14 55-16,4 12-114 16,5 10-9-16,2 11-6 15,4 10-7-15,2 13-1 16,3 15-1-16,-2 12-2 0,0 7-2 15,-4 7-2-15,-5 2 1 16,-8-2-8-16,-8-5-13 16,-7-4-44-16,-11-9-79 0,-15-9-23 15,-9-13-235-15</inkml:trace>
  <inkml:trace contextRef="#ctx0" brushRef="#br0" timeOffset="8236.8144">13873 14152 1306 0,'26'-21'11'0,"9"11"6"16,3 2-16-16,0-2-4 16,-3 1-25-16,-5-6-51 0,-9-6-31 15,-6-4 10-15,-7 0 36 16,-6 0 43-16,-2 2 21 15,-3 3 19-15,-3 7 30 0,1 4 25 16,3 8 32-16,2 4-48 16,0 12-54-16,3 13 7 15,9 13 38-15,4 14 1 0,3 11-9 16,7 10-13-16,1 5-14 15,2-4-10-15,-1-9-2 16,-6-11 1-16,-1-13-3 0,-6-11 0 16,-6-12 2-16,-3-6-1 15,-5-6 2-15,0-4 1 16,-3-5 4-16,-5-2 13 15,-1-10-5-15,-5-7-13 0,0-12-7 16,-4-13-1-16,-1-13-6 16,0-9-42-16,-2-6-39 15,2-2 17-15,2 5 69 0,5 7 15 16,3 9 23-16,6 9 9 15,4 9-15-15,6 6-13 16,6 4-6-16,4 7-5 0,4 6-1 16,2 8-2-16,0 6 1 15,-1 13-1-15,-1 14 2 16,-3 13-1-16,-4 8 3 15,-5 10-1-15,-5-1-1 0,-5 1 1 16,-7-6-2-16,-6-9-1 16,-4-8-2-16,-4-10 0 15,-1-9-2-15,2-10-15 0,0-8-36 16,4-18-105-16,4-16-137 15</inkml:trace>
  <inkml:trace contextRef="#ctx0" brushRef="#br0" timeOffset="8642.4152">14386 13857 1317 0,'-3'-3'90'16,"6"12"-56"-16,11 13-37 15,6 13 3-15,3 8 0 0,3 8 0 16,-1 3 1-16,-2 3-1 15,-1-3 1-15,-3-2 0 16,-2-8-1-16,-7-6 0 0,-3-9 1 16,-3-8 0-16,-4-5 1 15,-4-5 2-15,-3-7 2 16,-3-4 0-16,-2-11 0 0,0-11-4 15,-2-13-3-15,1-15-2 16,0-13-3-16,5-11-24 16,0-6-52-16,1 1 15 15,3 6 68-15,3 12 5 0,-1 11 9 16,3 14 15-16,5 9 12 15,5 14-14-15,4 7-19 16,4 8-3-16,3 15-4 0,4 15 0 16,0 13 0-16,-6 10-2 15,0 9 3-15,-7 6-4 16,-7-2-5-16,-4-4-11 0,-8-9-46 15,-8-14-132-15,-4-16-105 16</inkml:trace>
  <inkml:trace contextRef="#ctx0" brushRef="#br0" timeOffset="9328.8164">14660 14037 1321 0,'5'1'83'0,"12"2"-71"16,4 4-13-16,7-2 4 0,3-3-3 15,-4-9-4-15,-5-10-11 16,-6-10-9-16,-9-12 11 16,-5-7 12-16,-5-10 2 15,-9-5-2-15,-5-7 2 0,-3-1-11 16,2 3-58-16,-1 6 28 15,3 12 43-15,3 13 3 16,3 13 13-16,3 16 25 0,3 12-12 16,3 20-34-16,1 17 5 15,2 13 0-15,7 12 3 16,5 5 2-16,7-1-2 0,3-5-6 16,3-12 3-16,-2-9-3 15,-2-12 0-15,-6-8 2 16,-6-9-4-16,-2-3 1 15,-5-9 0-15,-1-3-5 0,-2-8 0 16,0-9 5-16,-1-10-46 16,2-7-52-16,-2-3-56 15,1-4 79-15,-2 5 68 0,1 5 12 16,-3 8 48-16,2 10 92 15,0 10-7-15,-1 7-71 16,6 14-62-16,7 8-1 0,5 4 1 16,4 2-1-16,3-4-2 15,1-5-1-15,-3-7-1 16,-4-10-4-16,-6-7-8 0,-4-9-2 15,-2-15 12-15,-2-9-8 16,0-7-22-16,1-4-12 16,0 2-21-16,0 3 45 15,1 11 24-15,0 8 43 0,2 10 65 16,1 8-25-16,5 10-51 15,3 16 23-15,8 16 17 16,2 11-18-16,4 15-21 0,-2 13-21 16,2 4-9-16,-5-4-3 15,-8-7-4-15,-9-10-16 16,-10-14-23-16,-11-15-10 0,-11-11-13 15,-15-10-29-15,-12-11-41 16,-9-13-205-16</inkml:trace>
  <inkml:trace contextRef="#ctx0" brushRef="#br0" timeOffset="10795.2189">14424 14624 757 0,'-27'-10'60'0,"-2"10"-30"0,-5 4-5 16,-3 10-18-16,-3 9-3 15,-4 8 0-15,0 5 5 16,6 4 21-16,5 3 16 15,11 0 0-15,14-2-24 0,11-3-14 16,19-7-6-16,15-6-1 16,14-5 1-16,4-5 0 15,2-3-1-15,-2-2-1 0,-9 2-1 16,-11 1 1-16,-14 0 0 15,-13 1 2-15,-10 2 3 16,-16 1 71-16,-13 3 44 0,-9-3-64 16,-7 0-22-16,2-4-13 15,1-5-13-15,8-4-8 16,12-6-5-16,14-6-10 15,7-15-126-15,11-5-332 0</inkml:trace>
  <inkml:trace contextRef="#ctx0" brushRef="#br0" timeOffset="11528.4202">14638 14768 985 0,'-3'-18'64'0,"3"3"-20"15,-1 4-33-15,1 4-11 16,4-1 1-16,-4 3 0 15,-3 4 1-15,-6 5 1 0,-5 9-4 16,-6 6 4-16,-5 10 1 16,0 6 2-16,1 5 7 15,7 2 5-15,6 1 4 0,10-6-11 16,8-4-8-16,14-5-3 15,13-9 1-15,8-10-1 16,13-9-1-16,7-10-3 0,6-11-13 16,1-11-80-16,-3-6-15 15,-6-6 13-15,-9-1-22 16,-11 0 37-16,-11 2 81 15,-10 4 65-15,-10 5 78 0,-9 7-4 16,-4 7 6-16,-11 9-42 16,-6 7-36-16,-4 6-37 15,-2 6-17-15,1 9-8 0,4 4-3 16,3 2 2-16,6-1-2 15,8-1 0-15,4-6-2 16,7-4-1-16,10-3-4 0,7-8 0 16,4-1-4-16,5-9-41 15,0-5-7-15,1-3-8 16,-7-3 11-16,-5 1 32 0,-8 2 25 15,-6 3 8-15,-7 4 56 16,-2 5 43-16,-3 5-1 16,-1 8-51-16,2 11-35 15,2 3-16-15,4 4 0 0,4 3-2 16,7-4-2-16,4-6 1 15,2-9-2-15,4-5-1 16,0-8-5-16,0-11-30 0,-2-11-71 16,-3-7-32-16,-4-9-19 15,-5-6-22-15,-2-3 63 16,-4-1 115-16,-3 0 121 0,-1 4 40 15,-5 6 10-15,2 6-15 16,-2 8-37-16,3 8-36 16,2 9-10-16,0 10-28 15,2 7-34-15,3 19-14 0,3 14 7 16,3 11 0-16,4 10-2 15,3-1-6-15,0-4-25 16,0-8-43-16,-4-11-67 0,-5-14-83 16,-6-10-24-16,-2-10-176 15</inkml:trace>
  <inkml:trace contextRef="#ctx0" brushRef="#br0" timeOffset="11856.0208">15342 14513 707 0,'-11'-27'125'0,"4"5"-20"0,7 4-27 15,2 4-41-15,10 2-29 16,6-1-7-16,4 2 0 15,1-7-1-15,0-1 0 16,-3-3-1-16,-5-2-1 0,-5-3 0 16,-7 0-2-16,-3 2 4 15,-2 2 3-15,-5 2 2 16,1 5 13-16,1 5 83 0,2 6-31 15,2 7-18-15,0 8-37 16,2 16-17-16,3 9 5 16,1 11 0-16,1 7 4 0,1 3 1 15,0-1-4-15,2-5-2 16,-2-7-2-16,-3-9 2 15,-1-7-2-15,0-8 0 0,-2-3-2 16,0-8 0-16,-1-2-6 16,-1-5-26-16,0-2-113 15,-4-12-79-15</inkml:trace>
  <inkml:trace contextRef="#ctx0" brushRef="#br0" timeOffset="12698.4223">15354 14516 792 0,'-6'-5'86'0,"2"2"-35"16,4 1-2-16,4 0-44 0,5-2 0 15,3-1 17-15,5 1 21 16,7-3-4-16,5 2 0 15,2-3-14-15,4 0-14 0,1 2-10 16,-2-2-3-16,-3-1 0 16,-4-1 0-16,-5 0 3 15,-3-3-1-15,-5 2 1 0,-5-4-1 16,-2 0 4-16,-2 1-1 15,-2 0 0-15,-2 3 0 16,-1 1 7-16,0 2 7 16,-1 2 0-16,-1 2-3 0,1 3-5 15,1-1-5-15,-3 4-4 16,0-2-1-16,0 3 0 15,0 1 1-15,0 1 0 0,-2 0 0 16,0-1 0-16,-1 1 0 16,-3 0 1-16,-1 2-1 15,-1 0-1-15,-1 2-1 0,0 0 2 16,1 2 1-16,4 3-2 15,2-1 1-15,3 5 1 16,6-1-1-16,5 2 0 16,7-1 0-16,5-5-1 0,6-3 2 15,1-5-1-15,1-5 3 16,-2-5-3-16,-1-8 0 15,-6-7-2-15,-3-3 3 0,-4-6-2 16,-5 0 2-16,-1-1-1 16,-1 1 2-16,0 4 1 15,4 5 1-15,3 4 4 0,6 8 40 16,5 7-24-16,7 4-10 15,4 10-3-15,4 6 1 16,0 4 3-16,-2 2-6 0,-9-3-2 16,-6-4-5-16,-11-2-4 15,-13-8 2-15,-9-5 1 16,-11-5 1-16,-7-11-2 15,-1-8-2-15,1-8 1 0,5-6 2 16,6-5-1-16,12 0-1 16,6 2 0-16,10 7 0 15,10 6 0-15,5 8 1 0,2 7-2 16,6 8 3-16,-3 5-2 15,-2 12-2-15,-5 7-14 16,-10 2-109-16,-7-3-155 0,-5-3-396 16</inkml:trace>
  <inkml:trace contextRef="#ctx0" brushRef="#br0" timeOffset="24164.4424">9690 2936 883 0,'-10'-10'49'0,"5"3"21"16,6 4-50-16,6 3-20 16,5 8 1-16,0 8-2 15,0 10 3-15,1 13 4 0,3 7-1 16,2 6 0-16,7 1-2 15,5-8-2-15,5-10-1 16,6-16-1-16,5-17 0 0,3-14 5 16,2-21 9-16,3-18 28 15,1-22 7-15,4-17-2 16,-3-18-4-16,1-15-23 0,-2-16-16 15,-3-3 0-15,-7 0-8 16,-6 8 0-16,-5 14 1 16,-6 17 3-16,-5 21 3 0,-2 20 5 15,0 16 6-15,4 12 13 16,6 6-6-16,7 7-14 15,11 4-7-15,10 4 2 16,8 2-5-16,1 4-8 0,2 3-31 16,-6-1-147-16,-15-2-183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07:25:35.6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20258 7965 911 0,'0'-11'18'0,"-4"3"7"15,3 4-3-15,4 2-18 16,3 2-3-16,4 0 0 15,6 7 0-15,3 5 0 0,4 6 0 16,4 4 1-16,3 8 2 16,2 0-3-16,2-1 5 15,0-4 1-15,0-7-4 0,1-9 8 16,-2-8 34-16,-3-6-1 15,1-17 0-15,-3-8 14 16,-2-11 9-16,1-12-20 0,1-7-26 16,1-10-14-16,2-2-6 15,4 1-3-15,3 5-2 16,3 11 0-16,4 13 2 15,3 14 1-15,2 13-4 0,1 14-18 16,-1 1-62-16,-4 6-97 16,-3 1-311-16</inkml:trace>
  <inkml:trace contextRef="#ctx0" brushRef="#br0" timeOffset="1825.2032">18559 9483 624 0,'-2'10'7'16,"0"2"-2"-16,6 1 24 16,2 1 10-16,4-1 4 15,1 0-7-15,2-2-7 16,0-2 5-16,-1-3-2 0,1-1-2 15,-1-1-5-15,-1-4-1 16,-1 0 2-16,1-2 1 16,0-5 12-16,0-5-3 0,3-4-2 15,3-4 3-15,6-8-4 16,6-6-9-16,8-8-9 15,10-4-8-15,8-5-5 0,9-2-3 16,5 3-2-16,-2 6-1 16,-1 8 0-16,-6 8-8 15,-8 8-81-15,-12 8-39 16,-11 3-49-16,-9 5-123 0</inkml:trace>
  <inkml:trace contextRef="#ctx0" brushRef="#br0" timeOffset="4180.8073">19706 11544 760 0,'3'-4'1'0,"-1"4"-1"15,4 2 1-15,0 8 0 16,1 1 0-16,1 3 2 0,-2 1-2 15,2 2 2-15,1-1 3 16,-3-2 9-16,2-1 14 16,1-4-6-16,0-1 5 0,3-5-1 15,1-3 4-15,4-7 13 16,6-10 12-16,4-10 11 15,11-13-15-15,10-14-15 0,13-13-18 16,9-8-14-16,10-6-4 16,9 1-5-16,1 8-4 15,-4 11-17-15,-10 15-50 16,-10 8-38-16,-17 11-119 0,-18 9-444 15</inkml:trace>
  <inkml:trace contextRef="#ctx0" brushRef="#br0" timeOffset="5132.409">20342 12945 600 0,'-2'-1'62'0,"-1"0"-32"0,1 2 28 16,1 0-2-16,0-1-26 15,1 3-25-15,4 1 0 16,1 3 8-16,2 1 1 15,2 1 2-15,0 1 1 0,1 4 4 16,2 1 1-16,-1 2 1 16,2-1 1-16,-2 1-14 15,1-2-6-15,-1-2 1 0,1-3 9 16,-2-2 13-16,1-2-3 15,-2-4-2-15,3 0-10 16,0-6 24-16,2-6 13 16,3-3-5-16,4-4-10 0,3-6-12 15,4-5-9-15,6-3-6 16,4-8-1-16,6-8-4 15,8-4 0-15,3-7-1 0,4-2-1 16,4-1-1-16,0 3-1 16,-3 5 1-16,-1 6-2 15,-6 7-2-15,-4 8 0 0,-7 7-5 16,-5 6-17-16,-5 4-50 15,-3 4-44-15,-3 2-9 16,-5-3-57-16,-3-2-248 0</inkml:trace>
  <inkml:trace contextRef="#ctx0" brushRef="#br0" timeOffset="16052.4282">22992 3024 848 0,'-7'-15'11'16,"2"0"10"-16,1 3 2 0,0 1-10 15,1 5-2-15,-2 2 10 16,4 4 2-16,-1 7-6 15,-1 17-12-15,1 14-2 16,2 13-1-16,1 7 0 0,3 3 0 16,9-5-3-16,5-9 0 15,6-13 1-15,3-14 2 16,4-13 1-16,1-11-2 0,2-13 44 15,-1-14 32-15,0-15-10 16,3-12-18-16,-2-12-25 16,2-7-12-16,-1 0-9 0,3 1-1 15,1 12-2-15,-2 9 0 16,-2 15 0-16,-2 14 1 15,-5 10 0-15,-5 9-2 0,-3 4 0 16,-4 3-4-16,-5 6-9 16,-3 4-60-16,-6 0-77 15,-4 0-102-15,-10-3-338 16</inkml:trace>
  <inkml:trace contextRef="#ctx0" brushRef="#br0" timeOffset="16785.6294">21330 4522 740 0,'2'-11'42'16,"2"0"-17"-16,-2 0 1 16,-2 3 16-16,2 3 27 0,-4 1-4 15,-1 4-21-15,-3 0-7 16,-1 8-15-16,1 6-16 15,-1 5-2-15,3 3-1 0,1 0-1 16,2-2-1-16,6-3 6 16,6-6 9-16,7-9 16 15,5-4 30-15,8-15-5 16,6-10-22-16,2-12-19 0,5-12-9 15,1-10-3-15,-1-3-3 16,-1 0-1-16,-3 2 2 16,-1 5-3-16,-5 9 1 0,0 11 0 15,-5 10-2-15,-1 7-4 16,2 7-17-16,1 3-67 15,3 2-108-15,0-4-98 0</inkml:trace>
  <inkml:trace contextRef="#ctx0" brushRef="#br0" timeOffset="25864.8454">9874 14242 826 0,'-17'-9'4'0,"3"2"-1"0,6 3 0 16,1 1-4-16,4 1 2 16,2 1 0-16,1 2 1 15,0 5-5-15,7 8 4 16,2 6 1-16,3 11 0 0,3 11 4 15,3 6 28-15,3 2 4 16,3-4-6-16,4-7-26 16,1-14-3-16,7-17 7 0,4-16 52 15,9-25 30-15,9-21-18 16,11-17-16-16,10-17-23 15,3-12-25-15,10-8-8 0,0-3-6 16,-5 6-13-16,-14 9-133 16,-16 13-160-16,-16 16-384 15</inkml:trace>
  <inkml:trace contextRef="#ctx0" brushRef="#br0" timeOffset="26566.8466">6792 15849 710 0,'-2'-12'35'16,"2"3"-20"-16,4 0-9 16,6 4-4-16,1 3-1 0,2 3-2 15,4 4 4-15,-2 7-3 16,3 7 3-16,-1 4 5 15,-1 4-2-15,-1 0 6 0,-1 0 15 16,0-5 2-16,1-6-7 16,0-8-5-16,-1-8 19 15,6-8 16-15,7-15 9 0,7-17-5 16,12-18-12-16,13-22-22 15,13-18-15-15,11-16-8 16,8-14-4-16,-7-5-46 16,-5 1-484-16</inkml:trace>
  <inkml:trace contextRef="#ctx0" brushRef="#br0" timeOffset="32182.8565">10569 3332 797 0,'-7'11'36'16,"6"5"-1"-16,4-1-24 0,10-2-2 16,5-4 3-16,5-6 13 15,4-5 5-15,2-12 34 16,2-4-14-16,2-8-13 15,-2-2-4-15,0-5-15 0,1-7-5 16,-2-5 4-16,3-9 0 16,0-9 1-16,2-6-7 15,3-6-8-15,0-3-3 0,0 3 1 16,5 3-3-16,-1 5-1 15,4 8-5-15,2 8-13 16,0 9-104-16,-4 4-96 0,-4 6-212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07:26:32.3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6149 8965 803 0,'-10'2'37'16,"4"3"0"-16,6 4-30 15,6 0-5-15,8 4-1 16,5 5-1-16,2 3 0 0,4 4 0 15,1 4 0-15,0 11 2 16,-5 14-1-16,-6 21 2 16,-7 27 0-16,-6 26 13 15,-3 24 9-15,-6 23-5 0,-3 17-11 16,5 6-4-16,2-1-4 15,4-8 3-15,7-9-4 16,8-18 2-16,4-17 2 0,4-11 48 16,4-9 31-16,0-9-15 15,0-1-14-15,-2 1-11 16,-5 0-17-16,-3 1-11 0,-4 1-12 15,-6 1-3-15,-3-5 1 16,-2-2-4-16,-3-5-16 16,-3-9-49-16,-9-16-119 15,-7-27-146-15</inkml:trace>
  <inkml:trace contextRef="#ctx0" brushRef="#br0" timeOffset="546.001">6107 8990 871 0,'-11'27'5'0,"2"8"1"15,0 8 2-15,4 4-4 16,1 1 1-16,2-3-4 15,2-4 2-15,0-8-2 0,5-9-1 16,0-9 0-16,-2-5-2 16,1-7-6-16,-3-8-7 15,-1-11-22-15,-5-13-133 16,-6-8-501-16</inkml:trace>
  <inkml:trace contextRef="#ctx0" brushRef="#br0" timeOffset="717.6013">6056 8917 1072 0,'3'-22'89'15,"11"4"-14"-15,10 5-54 0,11 7-13 16,6 6 0-16,5 11-4 16,2 14-6-16,0 10-4 15,-5 10-19-15,-5 4-68 16,-7 1-100-16,-10-6-64 0,-10-4-228 15</inkml:trace>
  <inkml:trace contextRef="#ctx0" brushRef="#br0" timeOffset="2215.2039">5707 13123 626 0,'-2'-29'20'16,"-3"5"32"-16,-1 3-6 15,-1 5-33-15,-4 4-6 0,-2 6-3 16,-4 6-11-16,-4 8 8 15,-6 9 6-15,-3 10-3 16,-3 7-4-16,-4 12-1 0,-2 4 8 16,3 8-2-16,3 7-4 15,3 4 3-15,6 5-2 16,6 3 12-16,6 6 7 0,6 0 5 15,6-4-5-15,2-5-7 16,10-6-6-16,4-6 1 16,3-11-3-16,5-8-1 0,4-7-5 15,4-12 2-15,2-9-4 16,4-10 5-16,0-7 0 15,0-15-1-15,-1-8 0 16,-5-9 1-16,-4-5-2 0,-4-8 0 16,-8-5 2-16,-5-1-2 15,-11 3-3-15,-4 2 3 16,-12 8-2-16,-4 10 2 0,-6 8 6 15,-1 13 56-15,2 7-15 16,0 9-7-16,5 11-19 16,4 5-16-16,7 2-7 0,7 0 0 15,2-4-2-15,15-4 0 16,4-9 1-16,7-6 0 15,5-7-11-15,-1-8-6 0,3-2 8 16,-5-2 9-16,-3 2 3 16,-1 3-1-16,-6 4 4 15,-3 6-1-15,-1 8 6 16,-5 11 16-16,2 10 29 0,0 8 15 15,0 3-36-15,0 3-22 16,1-2-7-16,0-3-5 16,-2-6 3-16,-1-5-5 0,-3-2-2 15,-3-7-18-15,-2-5-69 16,-1-5-43-16,-6-8 11 15,-7-17-21-15,0-12-285 0</inkml:trace>
  <inkml:trace contextRef="#ctx0" brushRef="#br0" timeOffset="2620.8046">5963 13689 539 0,'0'-11'51'15,"2"-3"-23"-15,8-3-22 16,0 0-3-16,1-1-2 15,0 1 0-15,-3 1 1 0,-5 3-2 16,0 4 1-16,-3 2-1 16,-6 4 18-16,-4 3 58 15,-2 6-33-15,-4 7 10 16,-1 10-10-16,3 9-4 0,3 7-8 15,6 7-8-15,5 2-7 16,5-2-6-16,8-4-7 16,8-9-3-16,3-10 3 0,1-9-3 15,6-12 1-15,-3-6 2 16,-1-12 3-16,-3-6 4 15,-3-7-3-15,-6-4-2 0,-6-3-3 16,-8-5-1-16,-3 0 0 16,-13 0-2-16,-6 4-1 15,-5 6 0-15,-4 10 3 16,-3 7 2-16,2 14 17 0,6 9 47 15,5 12-43-15,7 10-24 16,8 5-11-16,5-5-33 16,9-10-245-16</inkml:trace>
  <inkml:trace contextRef="#ctx0" brushRef="#br0" timeOffset="2979.6052">6196 13412 970 0,'-13'4'74'15,"5"9"-25"-15,8 10-44 16,5 8-4-16,6 6 0 16,4 2-2-16,-1 1 0 0,4-5-2 15,0-4-1-15,-1-7 2 16,-2-4-1-16,-1-9 1 15,1-6 2-15,-1-5 1 0,-2-7 0 16,1-9 2-16,-4-5 1 16,-2-6-2-16,-4-2 2 15,-3-3-2-15,-5-2 1 16,-9 1-1-16,-6 3-1 0,-2 5-1 15,-5 8 0-15,-2 10 9 16,-1 9 47-16,6 12-21 16,4 13-26-16,11 7-11 0,9-1-11 15,9-3-40-15,11-10-209 16,8-13-444-16</inkml:trace>
  <inkml:trace contextRef="#ctx0" brushRef="#br0" timeOffset="3354.0059">6535 13207 1053 0,'-16'-18'174'16,"3"7"-97"-16,4 9-47 16,2 4-25-16,0 14-11 0,-4 5-7 15,-4 5-9-15,-5 7-38 16,-3 1-50-16,-3 1 17 15,1-3 62-15,4-2 21 0,6-3 10 16,6-2 1-16,9-4 1 16,5 0 0-16,18-2 2 15,8-2 3-15,10 1 4 0,7 0 12 16,4 2 1-16,2 1-6 15,-3 3-2-15,-5 2-3 16,-7 3-8-16,-8 2-1 16,-9 3-2-16,-10 3 3 0,-12 2 1 15,-4-1 0-15,-14-1-2 16,-4-2-3-16,-4-4-2 15,0-7 1-15,-2-10 0 0,1-6-2 16,0-10-1-16,2-21 0 16,1-19-5-16,3-19-63 15,9-15-213-15</inkml:trace>
  <inkml:trace contextRef="#ctx0" brushRef="#br0" timeOffset="3432.006">6550 13411 716 0,'20'-61'32'16,"3"6"3"-16,-2 4-27 0,-2 3-7 16,-5 4-9-16,-7-1-118 15,-4 6-303-15</inkml:trace>
  <inkml:trace contextRef="#ctx0" brushRef="#br0" timeOffset="3603.6063">6572 12918 757 0,'-14'-11'201'16,"4"4"-72"-16,4 5-32 15,6 4-45-15,3 7-33 0,9 13-18 16,6 16 3-16,4 14-1 15,6 13-1-15,1 8-1 16,1 6-2-16,0-4-6 0,-5-6-12 16,-4-14-102-16,-6-9-11 15,-5-12-42-15,-8-14-31 16,-2-9-17-16</inkml:trace>
  <inkml:trace contextRef="#ctx0" brushRef="#br0" timeOffset="3931.2069">6832 13201 1143 0,'0'3'77'0,"10"3"-71"15,7 3-5-15,2 0-1 16,7-1-1-16,-2-3-2 0,-1-3-10 15,-5-7-20-15,-3-7-61 16,-5-7 41-16,-5-6 23 16,-5-4 25-16,-3-5 5 15,-8-1 3-15,-4 0 0 0,-2 5 5 16,-3 8 12-16,0 5 52 15,-2 13 53-15,3 8-33 16,0 21-47-16,5 12-26 0,6 11-10 16,8 5-4-16,8 3-3 15,15-5-2-15,12-10-2 16,10-14-3-16,7-15-8 0,3-12-22 15,-7-13-85-15,-7-17-201 16</inkml:trace>
  <inkml:trace contextRef="#ctx0" brushRef="#br0" timeOffset="6177.6109">4619 8303 860 0,'-5'-4'4'0,"2"4"3"16,3 7-6-16,-3 11-4 16,3 7 7-16,-2 10-1 15,0 8 0-15,1 11 1 0,1 10-3 16,0 12 3-16,0 19 0 15,0 21 0-15,1 24 9 16,-1 26 14-16,0 26 9 16,0 17-11-16,4 12-2 0,7 2-14 15,5-14-6-15,5-22-1 16,1-26 1-16,2-19-3 15,-2-23 11-15,-5-15 18 0,-5-9 2 16,-5-8 4-16,-4-6 0 16,-3-6-9-16,-3-8-7 15,-4-6-10-15,-4-6-4 0,1-4-3 16,0-7-2-16,0-5 1 15,0-11-1-15,4-6-1 16,1-8 0-16,0-6 0 0,1-4 1 16,-1-3-1-16,-1 0-3 15,0-3-14-15,-3-2-59 16,-1-4-73-16,-4-7-138 15</inkml:trace>
  <inkml:trace contextRef="#ctx0" brushRef="#br0" timeOffset="7300.8128">2980 12945 898 0,'7'16'0'0,"6"13"3"15,9 18 0-15,4 14 1 16,7 12 2-16,1 6-2 15,1 1-2-15,1-4 0 0,-7-12-3 16,-3-10 1-16,-5-13 0 16,-9-9-1-16,-5-11 2 15,-7-7-2-15,-8-11 1 16,-9-6 0-16,-7-19-2 0,-4-11-14 15,-7-17-9-15,-2-17-7 16,2-13-14-16,4-8-24 16,2 1 46-16,7 8 35 0,8 10 111 15,5 15-19-15,6 16-10 16,3 11-17-16,3 12-41 15,10 6-24-15,7 8-7 0,5 13-1 16,11 14 3-16,7 15 0 16,5 9-4-16,4 6 2 15,-1 2-3-15,-4-5 1 16,-7-5-5-16,-8-8-4 0,-8-9-29 15,-12-2-74-15,-11-7-4 16,-7-5-50-16,-13-7-221 16</inkml:trace>
  <inkml:trace contextRef="#ctx0" brushRef="#br0" timeOffset="7472.4131">3138 13332 1201 0,'1'-14'20'0,"7"-3"-24"15,12-6-3-15,6-7-3 16,3-5-111-16,-1-7-148 16,-5-4-140-16</inkml:trace>
  <inkml:trace contextRef="#ctx0" brushRef="#br0" timeOffset="7737.6136">3381 12775 1104 0,'2'1'27'15,"13"12"-33"-15,10 10 9 16,7 9 3-16,8 9-5 16,4 7 7-16,1 5-6 0,0 3 0 15,-4-5-1-15,-6-2 0 16,-10-7-3-16,-6-6 2 15,-9-3-7-15,-10-6-24 0,-4-8-77 16,-10-5 11-16,-7-8 20 16,-5-5-11-16,-1-13 24 15,-8-12-17-15,1-10-39 16,-2-7-234-16</inkml:trace>
  <inkml:trace contextRef="#ctx0" brushRef="#br0" timeOffset="7956.014">3408 13003 706 0,'-21'-26'144'16,"1"5"-57"-16,3 0-8 0,5 1-7 15,1-1-23-15,6-2-9 16,3-3 38-16,2-4-78 15,9-1-1-15,7-2-1 0,5-1-1 16,5 5 1-16,5 2 1 16,2 7-3-16,2 6 3 15,0 10-2-15,-1 5-6 0,-5 14-1 16,-5 10 4-16,-5 9 7 15,-8 8 1-15,-6 8 1 16,-5 4 0-16,-5 2-3 16,-7 3-3-16,-4-3-48 0,-7-3-77 15,-1-12-46-15,-4-13-179 16</inkml:trace>
  <inkml:trace contextRef="#ctx0" brushRef="#br0" timeOffset="8252.4145">3668 12626 993 0,'0'-1'68'0,"7"3"-64"15,9 4-2-15,6 4-5 0,4 3 7 16,5 7-2-16,1 4 0 16,-1 5-1-16,-2 4 3 15,-4 2-2-15,-2 1 1 0,-6-2-2 16,-3-2-1-16,-5-4-3 15,-3-4-3-15,-2-4-23 16,-4-2-53-16,-2-6-30 0,-7-6-71 16,-6-6-174-16</inkml:trace>
  <inkml:trace contextRef="#ctx0" brushRef="#br0" timeOffset="8439.6148">3608 12680 1022 0,'-16'-13'82'16,"5"1"4"-16,10-2-26 15,5-4-55-15,14-8-6 16,7-4 0-16,8-2-1 0,5-1 3 16,3 4-4-16,-2 8-13 15,-2 12-130-15,-6 9-27 16,-12 19-100-16,-7 14-196 0</inkml:trace>
  <inkml:trace contextRef="#ctx0" brushRef="#br0" timeOffset="8611.2151">3892 13150 826 0,'0'2'118'0,"0"-2"-4"0,2 0-56 16,3-7-43-16,4-6-8 15,5-10 27-15,10-11 5 16,7-15-27-16,5-8-10 0,4-12-2 15,-4-4-32-15,-12 2-341 16</inkml:trace>
  <inkml:trace contextRef="#ctx0" brushRef="#br0" timeOffset="9906.0174">1661 13887 830 0,'-12'-2'38'0,"3"2"-17"16,2 8-3-16,3 11-12 16,3 9-7-16,-1 16 3 0,2 16-2 15,2 10 2-15,4 10-3 16,3 8 1-16,1 3 1 15,2-4-1-15,0-4 0 0,3-8 0 16,2-7 2-16,0-11-1 16,3-9-1-16,2-7-1 15,2-9 1-15,5-9-1 16,2-5 0-16,1-9 0 0,2-5 1 15,1-4 0-15,0-11 3 16,-3-7 0-16,-2-5 4 16,-6-6 1-16,-1-8 0 0,-8 0-1 15,-5-4-3-15,-7-1 3 16,-3 4-5-16,-10 3 2 15,-7 8-2-15,-4 6-1 0,-6 9 2 16,-3 10 1-16,-1 4 3 16,0 6 5-16,5 3-4 15,5 1-7-15,4-2-1 16,7-3 2-16,7-2-3 0,3-4 0 15,1-1-4-15,7-9 3 16,3-5 2-16,1-2 0 16,1-3-1-16,0 1 0 0,0 0 1 15,-1 3 3-15,-2 7-4 16,3 0 2-16,-2 5 0 15,3 2-1-15,3 4 0 0,1 6 0 16,5 6 2-16,1 6 1 16,1 2-1-16,3 2 2 15,-2 1 2-15,2-1-4 16,-1-1-1-16,-5-4-1 0,-3-1 3 15,-4-4-3-15,-2-1 1 16,-5-3 1-16,-3-4 0 16,-1-1-2-16,-3-2-2 0,-1-3 1 15,0 0-2-15,-2-4-2 16,-2-5-77-16,0-4-29 15,-1-3 16-15,0-1-1 0,3 1 32 16,0 1 65-16,-1 3 107 16,3 3 31-16,-1 3-36 15,0 2-20-15,1 1-23 16,0 0-9-16,1 1-24 0,5 2-20 15,2 1-2-15,5 5 3 16,4 2 2-16,1 4-2 16,0 2-5-16,-1-1 1 0,-4-2-5 15,-2-2-2-15,-9-3 0 16,-2-3-4-16,-7-5 12 15,-7-6-7-15,-5-10-2 0,-5-7 2 16,-6-10 1-16,2-5 1 16,1-3-2-16,3-1 1 15,5 6 5-15,6 4 2 16,8 7 6-16,5 6 10 0,3 4-13 15,7 4-8-15,7 4-3 16,3 2 0-16,3 4-1 16,2 4-13-16,1 6-49 0,-3-6-57 15,-3 0-76-15,-3-2-130 16</inkml:trace>
  <inkml:trace contextRef="#ctx0" brushRef="#br0" timeOffset="10873.2191">2395 14298 732 0,'-8'-5'164'16,"-1"3"-46"-16,2 1-35 15,1 3-34-15,3 5-24 0,3 6-18 16,1 4-7-16,7 4 1 15,4 2-1-15,3 1 1 16,4-3-1-16,0-5-1 16,2-10-2-16,-5-5-3 0,1-12-6 15,-6-10-12-15,-4-8 9 16,-4-6-19-16,-3-1 26 15,-3 0 9-15,-4 4 0 0,-3 4 15 16,0 8 27-16,0 5 35 16,2 6 7-16,2 5-30 15,1 4-27-15,5 0-19 0,2 10-12 16,9 6-3-16,3 6 6 15,8 5 0-15,5 2-5 16,2-1 0-16,1-1-7 16,-1-6-2-16,-1-3 5 0,-3-1 6 15,-3 0 3-15,-4 1 1 16,-1 3-1-16,0 3 2 15,-3 3 0-15,-1 3-2 0,0 1 1 16,-5-1 0-16,-2-5 2 16,-2 0-2-16,-1-8-1 15,-3-5 2-15,-3-7 0 0,-8-7 0 16,-3-15-3-16,-7-15-2 15,-5-14-18-15,-3-14-60 16,-1-10-32-16,2 0-7 0,2 4 80 16,8 9 84-16,4 11 53 15,6 13-6-15,7 10-33 16,1 6-28-16,8 4-21 15,3 6-8-15,3 6-1 0,6 2-1 16,1 11 2-16,3 7-1 16,1 9 2-16,-1 3 0 15,-2 2-5-15,-5-2 2 0,-5-3-4 16,-8-3 1-16,-4-7 0 15,-4-5 1-15,-9-4-5 16,-4-6-22-16,-6-3 4 0,-2-15-5 16,-2-10 9-16,1-12-30 15,3-4-27-15,4-7 59 16,5-1 21-16,5-2 2 0,7 7 10 15,2 5 10-15,0 3 10 16,0 3 0-16,0 4 0 16,-4 3-10-16,-3 0-15 15,-5 1-5-15,-4 0-2 0,-2 1-1 16,-1 4-1-16,3 3 1 15,0 4 0-15,4 5 3 16,7 7 8-16,2 4 0 0,5 14-12 16,9 14 4-16,9 11-2 15,7 9 1-15,7 9 1 16,6-1-1-16,1-2-3 0,-4-8 2 15,-4-12-2-15,-5-8 0 16,-11-10-1-16,-4-7 2 16,-6-5 0-16,-7-6 1 15,0-5 3-15,-7-8 1 0,0-4-5 16,-2-3 1-16,1 0 3 15,3 2 10-15,1 3 64 16,3 7-12-16,1 5-17 0,6 3-33 16,4 3-15-16,8 6 2 15,6 2 0-15,6 1-3 16,1-4-1-16,-1-5-27 0,-9-6-162 15,-9-13-190-15</inkml:trace>
  <inkml:trace contextRef="#ctx0" brushRef="#br0" timeOffset="12464.4219">1088 12610 903 0,'-12'-8'10'16,"4"3"24"-16,5 3-22 0,3 2-6 15,5 2-11-15,7 11 6 16,9 11 1-16,8 10 0 16,9 14 2-16,7 7-1 0,4 12-2 15,2 0-1-15,-4-3 0 16,-7-7-1-16,-9-8-1 15,-11-11 0-15,-8-8 2 0,-12-10-7 16,-5-8-1-16,-12-9 4 16,-7-6-34-16,-7-17-23 15,-4-11-16-15,-3-15-32 16,-3-13-4-16,3-6 79 0,2-5 24 15,6 1 18-15,3 7 61 16,9 5 105-16,4 11-34 16,5 6-42-16,2 7-39 0,4 6 2 15,3 2-30-15,5 0-20 16,6 1-8-16,6 1 0 15,5 1-1-15,5 1 0 0,3 8-6 16,0 5 1-16,-2 10-2 16,-1 12-10-16,-6 16-2 15,-6 14 13-15,-7 12 4 16,-7 13 0-16,-2 4-19 0,-10 2-35 15,-3-6 1-15,-1-7-28 16,-1-14-28-16,6-18-114 16,3-18-314-16</inkml:trace>
  <inkml:trace contextRef="#ctx0" brushRef="#br0" timeOffset="12776.4225">1443 12629 1005 0,'0'19'5'15,"8"0"0"-15,10 7-6 16,7 2 1-16,3 0 3 16,2-2-4-16,-3-3 1 0,-4-4-1 15,-3-3-2-15,-8-7 3 16,-6-1-1-16,-3-5 1 15,-4-2 4-15,-8-2-1 0,-6-4-2 16,-3-8 0-16,-1-10 2 16,-2-5 16-16,5-10 9 15,3-7-11-15,8-4-7 16,5 1-6-16,8 2 0 0,5 4-3 15,5 7-3-15,1 9-5 16,-3 5-56-16,-3 6-177 16,-4 8-474-16</inkml:trace>
  <inkml:trace contextRef="#ctx0" brushRef="#br0" timeOffset="13072.823">1668 12530 1055 0,'-1'1'48'0,"2"1"-54"0,9 2 7 15,4 0 0-15,2-4-6 16,1-1-10-16,-2-4-56 16,-2-10-42-16,-5-5-2 0,-4-3 42 15,-5-4 19-15,-8 0 54 16,-6 1 15-16,-2 5 70 15,-1 3 44-15,2 6-13 0,3 5-20 16,4 7-8-16,4 11-5 16,5 11-80-16,5 11-8 15,9 7 5-15,6 4 0 0,12-5-2 16,7-8-4-16,7-16-17 15,4-15-142-15,-2-18 15 16,-3-18-241-16</inkml:trace>
  <inkml:trace contextRef="#ctx0" brushRef="#br0" timeOffset="13899.6244">1973 12074 925 0,'-36'-12'168'16,"5"9"-39"-16,5 5-72 16,3 17-39-16,5 13-15 15,5 13-5-15,9 5 1 0,4 0-3 16,12-4-6-16,11-10-35 15,8-16-121-15,7-18-15 16,6-11 14-16,5-13-19 16,-1-5-47-16,-3-3 101 0,-4 7 238 15,-4 9 117-15,-7 9-31 16,-4 11-77-16,-8 17 11 15,-2 16-1-15,-3 17-2 0,-4 13-41 16,-3 4-57-16,-2 2-26 16,-4-5-5-16,-1-12-12 15,-8-16-50-15,-6-14-71 0,-5-15 25 16,-4-14 58-16,-4-14 45 15,1-16 3-15,0-16 4 16,6-14 8-16,7-8-1 0,7-7 21 16,7-1 17-16,7 0 48 15,7 7-29-15,4 11-30 16,-3 10-19-16,1 12-3 15,-4 11 2-15,-2 10-3 0,-5 7-5 16,-1 6-6-16,0 2-10 16,0 1 16-16,-1 4 0 15,5-1-1-15,-1 1 0 0,-2 0-1 16,1-2 1-16,0-2-1 15,-2 1 0-15,-2-2 2 16,-1-3 0-16,-1-2 1 0,0 0-1 16,0-1 0-16,-7-1-2 15,-1 1 0-15,-1 1-2 16,-3 4-1-16,2 2 3 0,-1 6-4 15,4 6 0-15,1 8 5 16,4 9 1-16,2 4-1 16,7 1 3-16,7 3-3 15,7-2 1-15,6-7-4 0,4-5 2 16,4-10-1-16,1-7 4 15,-1-8-2-15,-2-9-1 16,0-13-1-16,-9-8-4 0,-5-8-14 16,-7-5 5-16,-9-4 8 15,-7-3 4-15,-13-6 3 16,-9-1 0-16,-8-7-2 0,-5 1-1 15,-4 0 1-15,0 8 4 16,2 8 12-16,6 10 44 16,9 13 52-16,6 9-20 15,11 11-18-15,9 7-43 0,10 12-37 16,13 17 1-16,6 12 7 15,13 10 0-15,9 6-1 16,8 0-1-16,3-5 0 0,-1-11-17 16,-1-9-7-16,-5-14-70 15,-8-11-43-15,-11-8-65 16,-12-13-49-16</inkml:trace>
  <inkml:trace contextRef="#ctx0" brushRef="#br0" timeOffset="15537.6273">11705 9462 961 0,'-4'1'7'16,"4"3"0"-16,7 7-7 15,7 7-1-15,4 6 4 16,3 9-2-16,2 8-1 0,1 12 2 15,-1 8-1-15,-1 13 1 16,-4 12 2-16,1 18 9 16,-4 15 22-16,-3 10 13 0,2 16 4 15,-2 8-15-15,-2 8-7 16,2 2-11-16,-1-3 15 15,1 0-10-15,2-4-3 16,-1-1-12-16,2-8-2 0,0-4 0 16,-2-6 0-16,-1-7-3 15,-3-7 0-15,1-10-2 16,-6-6 2-16,1-9-2 0,-3-10-1 15,-2-12 2-15,0-11-1 16,0-13 0-16,0-12-1 16,-2-13 0-16,2-8-1 0,-1-7 0 15,0-6 0-15,0-3 1 16,-1-1 1-16,2 0 0 15,-3-2 0-15,0 2-3 16,0 0 0-16,-1 0 0 0,2 2-2 16,-1 0-2-16,1 3-12 15,1-1-65-15,-3-2-98 16,-3-4-116-16</inkml:trace>
  <inkml:trace contextRef="#ctx0" brushRef="#br0" timeOffset="18735.6329">10931 14017 459 0,'14'-19'3'0,"2"-2"-2"16,2-2-4-16,3-2 3 15,-3-1 3-15,0 0 3 16,-2-2 6-16,-6 2 31 0,-3 3 16 16,-2 2 0-16,-5 3-17 15,-3 5 4-15,-7 4-7 16,-8 7-19-16,-8 6-9 0,-8 14-3 15,-4 12 1-15,-10 10-6 16,-5 14 2-16,-2 13 2 16,2 14 7-16,6 5 15 15,7 1-9-15,11 2-4 0,12-6-4 16,16-9-4-16,6-15-5 16,12-11-2-16,8-10 6 15,2-7 3-15,1-6 0 0,2-4-3 16,-2-4-4-16,-4-3-1 15,2-5-1-15,-1-4 0 16,-3-6 0-16,2-8 0 0,3-12 1 16,1-12 0-16,-1-9 0 15,0-8-1-15,-2-8 2 16,-4-3-4-16,-3 0 2 0,-5 5-1 15,-6 7 3-15,-6 6 0 16,-1 8 22-16,-3 6 21 16,-2 10-10-16,-2 5-17 15,2 5 4-15,2 5-11 0,1 4-8 16,2 0-6-16,0 2 0 15,5 0 3-15,2 2-1 16,3-1 1-16,0-1 0 0,3 0-1 16,-3 0 1-16,0 2-1 15,1 4 0-15,-4 3-1 16,2 6 3-16,-2 7-1 0,0 5 1 15,1 5 3-15,0 3 2 16,1 4 1-16,0-2-1 16,2-1 3-16,-1-5-4 0,-2-4-3 15,-1-5-2-15,0-6 1 16,-4-6-1-16,1-3-2 15,-3-3-2-15,-1-3-1 16,-1-4-47-16,-9-16-195 0,-3-14-612 16</inkml:trace>
  <inkml:trace contextRef="#ctx0" brushRef="#br0" timeOffset="19016.4334">11290 13912 886 0,'-5'-14'2'15,"7"3"-4"-15,6 7 0 16,2 2 2-16,1 2 2 0,1 6 0 16,0 7 0-16,0 6 3 15,-1 8 13-15,2 9 13 16,-1 7 19-16,-1 4 4 0,0 6-1 15,-1 0-22-15,0 0-15 16,-1-6-10-16,0-2-4 16,-2-5-2-16,-1-7-2 0,-2-6-2 15,-4-7-11-15,0-15-168 16,-7-12-280-16</inkml:trace>
  <inkml:trace contextRef="#ctx0" brushRef="#br0" timeOffset="19593.6344">11586 13739 1139 0,'-7'-6'8'0,"8"6"-9"15,12 15-9-15,7 11 11 16,5 6 0-16,3 9 0 15,0 3 1-15,-1 1 0 16,-4 1 0-16,-3-3-1 0,-5-5 1 16,-4-2 0-16,-6-5-1 15,-5-4 1-15,-2-6 1 16,-7-6 1-16,-6-8-3 0,-2-7-1 15,-3-12 1-15,0-13-3 16,1-13-1-16,0-12-6 16,4-10-68-16,5-7-33 0,4 0 30 15,5 3 75-15,1 7 9 16,6 7 27-16,5 12 22 15,5 7 8-15,2 8-11 16,3 8-9-16,0 9-13 0,4 6-8 16,-2 10-7-16,-1 13-8 15,-1 9 0-15,-3 6-1 16,-4 6-2-16,-6 1-2 0,-5-1 1 15,-3-5-1-15,-10-6-1 16,-5-7 1-16,-3-5-1 16,-1-10 1-16,1-8 1 0,4-4 0 15,5-6 0-15,4-6-1 16,5-2 0-16,0 1 0 15,8 1 2-15,2 4 0 16,4 8 11-16,6 2-8 0,-1 11 0 16,4 7 1-16,1 6-1 15,2 2-3-15,0 2 1 16,0 0-3-16,-4-7-3 0,1-6-8 15,-4-7-54-15,-3-10-125 16,-3-11-93-16,-7-12-287 16</inkml:trace>
  <inkml:trace contextRef="#ctx0" brushRef="#br0" timeOffset="19968.0351">12104 13601 1049 0,'-8'-2'172'15,"8"4"-114"-15,4 16-51 16,9 9-3-16,7 8-2 0,2 5 2 15,2 1-2-15,-2-2-2 16,-4-4 0-16,-5-8 1 16,-7-5-2-16,-6-5-1 0,-3-10 2 15,-11-6 1-15,0-9-3 16,-4-11-6-16,-2-10-14 15,3-13-52-15,0-6-7 0,3-12-15 16,6 1 14-16,3-3 67 16,5 7 20-16,2 7 23 15,9 9 68-15,5 9 9 16,6 11-34-16,2 10-24 0,5 8-13 15,4 11-8-15,2 10-10 16,1 10-2-16,-4 8-7 16,-3 4 1-16,-6-1-4 0,-6 1-2 15,-7-2-2-15,-8-5-2 16,-2-3-6-16,-11-5-20 15,-9-6-103-15,-6-10-125 0,-6-10-447 16</inkml:trace>
  <inkml:trace contextRef="#ctx0" brushRef="#br0" timeOffset="20124.0354">12219 13560 1131 0,'13'-20'69'0,"13"6"-52"0,6 2-15 15,6 2-1-15,2 1-8 16,-5 1-61-16,-5-5-162 15,-8-4-99-15</inkml:trace>
  <inkml:trace contextRef="#ctx0" brushRef="#br0" timeOffset="20498.436">12517 13312 895 0,'2'-1'136'0,"5"8"-74"15,4 13-48-15,6 10 23 16,4 8 19-16,3 5-30 0,3 3-14 16,0-2-8-16,-1-8-1 15,-4-8-1-15,-5-9 0 16,-7-9-1-16,-7-7-2 15,-3-3 1-15,-10-12 0 0,-4-9-1 16,-6-9-4-16,-2-9 0 16,-2-8-8-16,0-5-52 15,2-3-41-15,3 0 69 0,5 2 38 16,4 7 9-16,5 5 31 15,5 6 28-15,3 5-10 16,12 4-12-16,3 6-17 0,6 4-14 16,2 6-9-16,0 5-2 15,-1 5-2-15,-4 5-2 16,-6 10 0-16,-7 7-1 15,-8 5 4-15,-6 5-3 0,-10 5 2 16,-7 3-3-16,-4 0 1 16,-4 1-3-16,1-3-3 15,1-2-3-15,6-5-22 0,4-13-169 16,6-10-164-16</inkml:trace>
  <inkml:trace contextRef="#ctx0" brushRef="#br0" timeOffset="21200.4373">12784 12988 1059 0,'-8'-11'20'15,"10"5"-13"-15,6 4-15 0,8 2 3 16,-1 0-1-16,0 1-20 15,-2 2 6-15,-3 0 18 16,-4-1 3-16,-2-1 3 0,-2 0 1 16,-1 1 2-16,-1-2 8 15,1 0-6-15,-1-2-5 16,-2-3-1-16,2-3 0 0,-4-3-5 15,0-6 2-15,-1-2 0 16,-1-3 1-16,2-1 1 16,2 0 12-16,0 1 21 0,2 4-7 15,1 3-10-15,2 4-7 16,1 4-4-16,0 4-4 15,-1 2-1-15,-1 3-2 16,0 7-1-16,-1 12 3 0,1 9 1 16,1 8 0-16,-1 10 1 15,1 11-1-15,3 6 1 16,1 3-1-16,2-3 1 0,2 2-3 15,-2-7 0-15,2-6 0 16,-3-9-1-16,-1-7 0 16,-3-9 0-16,-1-9 0 0,-2-5 1 15,0-9-1-15,-3-4 1 16,-2-4 2-16,-2-11-2 15,1-8-1-15,1-10 0 16,2-6-1-16,1-5 0 0,1 0-1 16,2-2 3-16,4 7-1 15,1 5 2-15,2 9 14 16,-3 3 25-16,4 8-24 0,-3 4-8 15,1 3-5-15,0 5-4 16,-1 0 1-16,1 1 0 16,-1 4-1-16,1 0 0 15,0-2 1-15,-1 1 0 0,0-2 0 16,-1-1-1-16,-2-1 0 15,-2 1 1-15,1-1-1 16,-1 0-1-16,-1 0-1 0,-1 0-2 16,3 0-3-16,-6 0-19 15,-2-1-31-15,-10-4-93 16,-4-6-436-16</inkml:trace>
  <inkml:trace contextRef="#ctx0" brushRef="#br0" timeOffset="21793.2383">12862 13236 790 0,'1'-6'4'15,"8"-1"-13"-15,7 1 10 16,3-2 1-16,-1 1 2 0,-2-1 5 15,-4 1 24-15,-1 0 20 16,-3 2 11-16,-1 0 1 16,-2 2-19-16,-2 1-28 0,0-2-15 15,-1 2-1-15,-1 0-1 16,-1-2 0-16,2 0-2 15,-1 0 2-15,0 0-2 16,-1 0 1-16,0-1-1 0,0-2 2 16,0-1-1-16,3-6 0 15,3-1 0-15,3-6 0 16,2-2-1-16,2-6 2 0,-2-2 0 15,1-4-3-15,-5-2 4 16,0-1-2-16,-4 1 1 16,-1 1 2-16,0 5 32 0,-3 7 16 15,0 8-2-15,0 7-13 16,0 2-17-16,2 7-12 15,1 2-7-15,0 6-1 16,-2 10 3-16,1 11 0 0,0 10 1 16,2 6 1-16,0 7 0 15,1 4 0-15,4-1 5 16,0 0 7-16,1-4 3 0,-1 0 2 15,-3-4-3-15,2-7-4 16,-1-5-12-16,-5-4 3 16,1-6-4-16,-2-4 2 0,2-6 0 15,-4-3-2-15,1-6-1 16,-1-2-2-16,-3-2 0 15,0-4-1-15,0-3-3 0,-1-5-26 16,3-4-67-16,0-4-129 16,0-3-95-16</inkml:trace>
  <inkml:trace contextRef="#ctx0" brushRef="#br0" timeOffset="23353.241">18219 9050 878 0,'14'13'-3'0,"10"4"4"16,8 10 3-16,8 8 5 0,6 9 11 16,2 10 7-16,4 13 0 15,2 14-4-15,2 12-6 16,1 9-1-16,1 12-9 15,0 9-5-15,-1 9 2 0,-3 14-2 16,-3 0-2-16,-3 6 2 16,-4 1 2-16,-4-1 4 15,-2-4 53-15,1-12-16 0,-1-5-7 16,0-7 7-16,2-12-2 15,1-9-11-15,1-8 5 16,2-4-15-16,-2-7-1 0,0-9-4 16,-2-3-1-16,-3-8-6 15,-5-7-7-15,-1-4-1 16,-5-5-1-16,-4-6-2 15,-3-6 2-15,-3-3 0 0,-2-5-2 16,-3-5 1-16,0-3 0 16,-3-6 1-16,0-3-2 15,-2-4 0-15,0 0 1 0,-1-4 1 16,-2-1-5-16,0-2 2 15,-1 2-3-15,0-4-35 16,-1 1-41-16,-5-6-49 0,-7-4-131 16,-3-3-458-16</inkml:trace>
  <inkml:trace contextRef="#ctx0" brushRef="#br0" timeOffset="26145.6459">18897 12575 764 0,'-18'-22'14'16,"-1"2"-4"-16,-3 7-4 15,-3 5-3-15,-3 6 5 16,-5 6 0-16,-6 13-3 0,-9 11-1 15,-7 12-2-15,-7 15 0 16,-2 14 4-16,-2 12 13 16,8 9 4-16,13 1 2 15,14-1-5-15,19-12-9 0,12-12-8 16,22-17-2-16,12-15 4 15,8-16 8-15,6-12 12 16,2-6-4-16,1-14-13 0,-5-12-7 16,-1-10 1-16,-8-7-2 15,-3-3 0-15,-7-5-1 16,-3 0 0-16,-3 7 2 0,-2 8-1 15,-3 9 7-15,2 13 66 16,4 14-1-16,5 11-43 16,4 20 0-16,3 17 30 15,4 15-9-15,-2 11-31 0,0 9-4 16,-4 0-8-16,-5-3-7 15,-6-10-1-15,-7-10-1 16,-9-12 1-16,-7-14 0 0,-12-10-1 16,-9-9 0-16,-4-10 0 15,-4-6-2-15,-2-15-5 16,3-12-12-16,5-13-24 0,4-8-24 15,10-9 1-15,6-5 62 16,7-5 7-16,9 5 6 16,6 1 19-16,8 7 24 0,4 4 7 15,3 4-6-15,2 10-26 16,0 7-1-16,2 7-10 15,-4 7-8-15,-2 9-4 16,-2 6-2-16,-5 6-1 0,-3 5 0 16,-4 3 1-16,-3 2 0 15,-3 1 0-15,-3 0 1 16,-4-1-1-16,-2-1 0 0,-1-1-3 15,-1-2-5-15,-5-4-6 16,-2-5-10-16,-2-4-5 16,1-4-10-16,0-9-21 0,3-6 33 15,3-2 15-15,4-3 5 16,5-2 4-16,11-1 4 15,7 4 0-15,3 2 1 16,7 4 1-16,2 6 0 0,2 5 1 16,0 8-3-16,-3 1 0 15,-2 4-3-15,0 2 1 16,-7-2-1-16,-2-4 1 0,-5-3 0 15,-5-8 1-15,-3-7 2 16,-5-2-1-16,-3-2-1 16,-3 0 2-16,-3 2 0 0,-2 3 2 15,-2 5 1-15,2 4 3 16,3 1 1-16,-3 5-5 15,2 1-3-15,0 4-4 16,-1 3 3-16,2 2 0 0,-1-1 0 16,2 0-1-16,0-3 1 15,2-2 0-15,0-2-1 16,2-1 3-16,2-2-1 0,0 0-1 15,-1-2 1-15,2-1-2 16,-3 2 0-16,0-1 2 16,-2 4-1-16,2-2 0 0,-3 0-2 15,1 4 0-15,-1 0 1 16,1 0 0-16,-1 0 0 15,0 0 1-15,2 0 0 16,-2 0 0-16,0 0 3 0,0-2 3 16,-2 2-3-16,0 0-2 15,-4 7-1-15,0 5 1 16,0 5 1-16,-1 7-1 0,4 2 1 15,3 1-2-15,3-3-1 16,6-4 0-16,1-6 0 16,5-8 1-16,-1-7 0 0,0-2 1 15,-2-11 0-15,-1-7-1 16,-3-5 1-16,-3-6 0 15,-3-3 0-15,0 0 0 16,-2 0-1-16,0 6 3 0,-2 6 21 16,4 7 21-16,1 7-17 15,4 5-19-15,6 8-11 16,4 11 2-16,5 8 2 0,5 7-1 15,2 7 2-15,4 6 1 16,1 2-2-16,-2 4 0 16,2-4 0-16,-3 1 1 0,-4-4-1 15,-5 0-2-15,-3-5 1 16,-7-6 2-16,-5-4 2 15,-7-4 1-15,0-4-1 0,-7-7 0 16,-6-4 0-16,-2-6 0 16,0-5-4-16,0-9-1 15,2-15 0-15,1-13-4 16,3-14 1-16,4-12 0 0,0-9-9 15,3-6-21-15,0 3-12 16,2 7 29-16,-3 9 17 16,5 12 4-16,1 12 6 0,4 10 1 15,5 11-10-15,4 6 0 16,2 7-2-16,4 2 0 15,1 11 0-15,1 10-1 0,-1 6 2 16,-2 4-1-16,-3 2 0 16,-5 1-2-16,-6-2 1 15,-7-7 1-15,-1-5-2 16,-11-5-1-16,-5-7 3 0,-4-7-1 15,-1-4-5-15,1-9 0 16,1-7 3-16,6-6 1 16,6-4 1-16,6-3 1 0,6 0-1 15,12 1-1-15,7 0 2 16,6 0-1-16,7 2 1 15,1-2-1-15,1-3 2 0,-3-4 0 16,-6-3-2-16,-7-5 0 16,-8 0 1-16,-10-2-2 15,-5 0-5-15,-6 4 7 0,-9 7 1 16,0 7 1-16,1 9 2 15,1 11 1-15,4 11 2 16,2 20-7-16,4 14-2 16,1 15 2-16,3 14 2 0,6 7-2 15,6 2 0-15,4-4-1 16,3-5 0-16,0-12-1 15,-4-15 2-15,-3-9-2 0,-5-12 1 16,-6-9-4-16,-1-8 0 16,-3-9 6-16,-5-11-1 15,0-5 0-15,1-7-1 0,0-1 0 16,2 3 3-16,1 6 4 15,3 6 26-15,2 11 41 16,4 8-25-16,8 8-41 0,5 11-5 16,5 4 2-16,5 4-5 15,1 2 3-15,-2-2-1 16,-3-4-1-16,-4-6-10 15,-7-5-38-15,-7-12-74 0,-4-8-148 16,-2-13-128-16</inkml:trace>
  <inkml:trace contextRef="#ctx0" brushRef="#br0" timeOffset="27081.6476">20629 12022 1050 0,'-9'-21'39'0,"8"13"-7"0,7 8-23 16,7 10-9-16,6 11 1 16,2 8-1-16,1 10 1 15,-2 7 2-15,-2 9-3 0,-2 6 10 16,-2 3 11-16,-2 1 0 15,-2-3-3-15,0-7-13 16,1-7-3-16,1-10-1 0,3-11-2 16,3-11 1-16,3-8 0 15,4-8-1-15,5-6 1 16,0-13-5-16,4-7-16 0,0-7-53 15,-3-3-43-15,-3-4 17 16,-6-2 57-16,-8 4 39 16,-7 1 8-16,-8 5 29 15,-11 7 38-15,-9 6 6 0,-8 7-11 16,-4 6-17-16,-2 6-27 15,-4 10-8-15,3 7-11 16,2 8 0-16,6 4-4 0,5 2 0 16,12 3-1-16,10 0 0 15,6-4 2-15,15-7-4 16,7-4 4-16,5-10 0 0,2-6 0 15,1-6-1-15,-4-12-17 16,-6-7-16-16,-4-4 16 16,-8-1 14-16,-7 0 4 15,-3 2 2-15,-3 6 14 0,-3 5 39 16,0 9 1-16,-1 5-2 15,4 12-48-15,0 7-6 16,9 2 0-16,6 3-1 0,6-4 1 16,6-4-2-16,4-6 0 15,-1-10-3-15,3-3-2 16,-4-12-6-16,-5-9-12 0,-4-8 4 15,-5-11-3-15,-2-11-19 16,-5-8-32-16,-1-6 21 16,-4-5 1-16,-2 4 47 0,0 4 25 15,-2 13 94-15,0 13 25 16,0 16-36-16,1 16-22 15,-2 11-40-15,-3 20-43 16,0 15 5-16,0 16-2 0,0 10 2 16,4 7-3-16,7 1 4 15,9 2-5-15,8-10 4 16,5-6-2-16,1-13-1 0,1-10-2 15,-1-13-1-15,-5-12-5 16,0-9-2-16,-3-12 8 16,3-11 2-16,-4-6 2 0,-1-7-1 15,-3-6 0-15,-3-5 1 16,-6-1-1-16,-6 1 1 15,-3 4-2-15,-12 8 6 16,-8 11 5-16,-9 12 6 0,-7 12-8 16,0 11-9-16,1 8 1 15,6 8 1-15,9 1-6 16,9 1-4-16,13-4-9 0,4-2-37 15,10-6-67-15,4-7-100 16,0-9-63-16</inkml:trace>
  <inkml:trace contextRef="#ctx0" brushRef="#br0" timeOffset="29062.8511">14882 14407 552 0,'-6'-15'73'0,"-1"1"-38"0,-2 3-4 15,0 3-18-15,-3 1-7 16,-3 0 1-16,1 4 3 15,-6 3 10-15,-1 6 3 16,-7 7-6-16,-7 9-2 0,-8 10 0 16,-5 13-6-16,-9 10-1 15,-5 8 0-15,0 6 6 16,3 6-4-16,7 0 6 0,8 0 4 15,12-1 4-15,14-5 4 16,13-3-3-16,10-9-14 16,12-4-8-16,10-8 1 0,9-9 2 15,5-9 8-15,7-9 3 16,2-8 0-16,2-5 6 15,-4-4-2-15,-3-7-9 16,-5-5-9-16,-10-5-2 0,-6-5-1 16,-8-4 3-16,-5-5 0 15,-9-3 3-15,-3-2-1 16,-11 1-2-16,-5 4-6 0,-8 5 7 15,-6 6-5-15,-5 8 2 16,-1 7 0-16,2 5 0 16,3 5 0-16,7 4 0 0,8 4-2 15,10 1 2-15,7-3-4 16,9 1 1-16,12-5 3 15,9 0-2-15,9-1 4 16,4 1-4-16,-2 0 2 0,-2 5 0 16,-5 2 1-16,-8 5-1 15,-11 1 1-15,-7 5 0 16,-4 2 10-16,-2 0 25 0,-2-1-17 15,-4 0-11-15,3-5-6 16,-1-4-1-16,2-3-4 16,-1-7-2-16,2-6-14 0,2-6-136 15,-3-15-124-15</inkml:trace>
  <inkml:trace contextRef="#ctx0" brushRef="#br0" timeOffset="30498.0536">14741 15093 1127 0,'3'-8'49'0,"17"6"-36"16,12 4-6-16,6 2-2 16,4 5 0-16,0 7 9 0,-6 0-1 15,-8 6-4-15,-8 1-5 16,-10 2 3-16,-10 0-3 15,-4-1 5-15,-10-2-2 0,-2-6-3 16,-6-7-2-16,1-6-2 16,3-8 0-16,4-12 1 15,9-14-4-15,7-8-1 16,10-7-7-16,11-3-44 0,10-1 7 15,6 2 22-15,4 5 6 16,0 7 13-16,-4 8 9 16,-6 5 0-16,-7 7 0 0,-8 6 1 15,-7 3 2-15,-11 5 2 16,0 2 30-16,-10 3 43 15,-4 4-61-15,-3 3-7 0,0 2-1 16,-3 5 0-16,2 3-4 16,3 4-3-16,3 2-1 15,4 1 0-15,5 4-3 0,3-3 0 16,3-2-1-16,5-5 0 15,3-5 0-15,2-6 2 16,-2-5 1-16,-1-8-4 16,2-5 2-16,-4-9 2 0,-1-6-1 15,0-3 0-15,-4-2-1 16,-2 0 1-16,-2 6 1 15,-1 4 4-15,0 6 1 0,2 6 35 16,0 4 0-16,2 9-42 16,7 4 2-16,3 4-1 15,5 2 0-15,1-3 0 0,3-3-1 16,-2-4 2-16,-1-7-3 15,-6 0-1-15,-2-11-3 16,-4-3-4-16,-4-4-3 0,0 2 4 16,-4-1 8-16,1 5 2 15,1 4 1-15,0 6 6 16,6 4-3-16,2 11-7 15,6 8 16-15,1 5 7 0,3 10 5 16,0 5-12-16,0 2-7 16,-3-1-4-16,-3-8-2 15,-2-7-2-15,-6-9-3 0,-4-13-4 16,-1-8 1-16,-8-15 5 15,0-11-27-15,-3-10-24 16,2-10 14-16,0-5 15 0,2-6 10 16,2 3 9-16,1 4 1 15,3 6 3-15,4 8 4 16,3 9 3-16,4 4 8 15,6 8-1-15,1 2-2 0,3 6-2 16,1 3-4-16,1 3-4 16,1 3-1-16,-6-1 1 15,-2 3-2-15,-2 0-3 0,-6 0 3 16,-3 1-1-16,-3 0 2 15,-1 6 1-15,-3 5 0 16,-1 3-1-16,0 6 1 0,-1 2-2 16,1 3 0-16,1 1 0 15,1-3 0-15,1-3-3 16,1-4-4-16,0-6-7 0,-1-6-17 15,4-6-22-15,-1-6-5 16,2-8 45-16,2-5-52 16,-1-4 31-16,3-5 27 15,2-2 5-15,1 0 3 0,3-1-1 16,3 2 2-16,1 0 0 15,2 5 7-15,2 0 13 16,-3 6 7-16,-4 0-7 0,0 5-10 16,-2-1-9-16,-6 2-2 15,0 0 1-15,-3-3 0 16,0-5-2-16,-2-1 0 0,-2-5 1 15,-6-2-4-15,-1 1 2 16,-3 2-1-16,1 4 2 16,0 3 2-16,2 7 1 0,1 4-1 15,2 6 3-15,1 3 0 16,-1 12-5-16,-1 9 2 15,1 11 4-15,-1 10 0 16,2 7 2-16,4 3-2 0,0 1 3 16,4-3-1-16,3-6 4 15,2-8-3-15,-3-5-3 16,0-8-2-16,0-4-3 0,-1-9 0 15,-3-5 0-15,1-5 0 16,-1-4 0-16,0-5 6 16,1-9 0-16,1-5-5 0,0-1-2 15,1-1 1-15,-1 2 15 16,2 6 41-16,-1 7-6 15,1 7-16-15,3 1-21 16,1 8-12-16,3 6 2 0,3 4 0 16,-1 0-2-16,-1 2 0 15,-4-3-2-15,-3-2-7 16,-6-3-40-16,-2-5-81 0,-4-7-123 15,-4-10-135-15</inkml:trace>
  <inkml:trace contextRef="#ctx0" brushRef="#br0" timeOffset="30778.8541">15831 14576 819 0,'-3'-15'68'15,"1"0"-32"-15,4 1-8 16,3 2-6-16,0 3 41 0,0 2 15 15,0 4-1-15,1 4-33 16,2 5-36-16,4 8 9 16,3 3 12-16,2 8-5 0,4 1-7 15,3 2-4-15,-1-3-5 16,2-4-5-16,0-5-2 15,-1-7 0-15,-1-7-1 16,-1-4-1-16,0-6-4 0,-6-11-37 16,-3-9-94-16,-5-7-95 15,-5-5-205-15</inkml:trace>
  <inkml:trace contextRef="#ctx0" brushRef="#br0" timeOffset="30919.2543">16118 14361 815 0,'-13'-4'205'16,"1"4"-89"-16,-3 12-18 0,3 11-63 15,0 9-11-15,-2 7-9 16,-2 7-7-16,1 0-4 15,-4 2 0-15,-2-4-3 16,-4-2-3-16,-4-4-8 0,-1-7-26 16,0-8-191-16,1-10-196 15</inkml:trace>
  <inkml:trace contextRef="#ctx0" brushRef="#br0" timeOffset="31574.4555">14407 15677 548 0,'1'-1'103'0,"1"-3"-97"16,4 1 49-16,-1 1 43 15,0-1-20-15,0 2-41 16,-2 0-24-16,4 2 0 0,2 3 8 15,6-2-2-15,9 0-10 16,10-4-5-16,12-5 0 16,16-13 4-16,14-8-3 0,16-10-2 15,13-9 1-15,11-3 3 16,5-2 13-16,3 0 2 15,-5 2-11-15,-7 2 0 0,-9 4 13 16,-12 2 31-16,-9 0 13 16,-9 5-8-16,-9 6-17 15,-11 2-9-15,-9 6 6 0,-6 3-4 16,-11 7-6-16,-7 2 0 15,-6 3 2-15,-4 4-5 16,-3 1-11-16,-3 1-6 16,-2 0-6-16,1 2-1 0,-1-2-2 15,-1 2 0-15,1 0-1 16,-2 0 0-16,0 0 1 15,1 0-1-15,0 0 1 0,-2 0 1 16,0 0-1-16,1-2-1 16,0 2-1-16,0 0-3 15,-1 0-9-15,0 0-42 0,-4 0-94 16,-7-10-156-16,-5-11-334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06:58:33.7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16859 2696 839 0,'-5'-6'102'0,"3"2"15"16,5 1-44-16,14 1-63 16,7-2 2-16,11 0-2 15,12-3 5-15,8-1 3 0,5 0-11 16,-1 0-1-16,-2 1-9 15,-9-1-1-15,-9 3-1 16,-13 2-4-16,-9-1 3 0,-8 3 9 16,-5-1 1-16,-3 1 21 15,0 0 27-15,-1 1-32 16,0 0-21-16,0 4-9 15,0 1 6-15,0 3 0 0,-1 2-13 16,-1-1-38-16,-1 1-53 16,-6-8-84-16,-1-6-261 15</inkml:trace>
  <inkml:trace contextRef="#ctx0" brushRef="#br0" timeOffset="967.2017">18330 2073 741 0,'-19'-9'55'16,"0"1"-4"-16,-1 4-35 0,1 3-10 16,-1 1-3-16,-2 0-4 15,-1 8 1-15,-4 3 3 16,-4 4-5-16,-3 6 2 15,-2 6 1-15,-2 3-2 0,-4 4 2 16,1 3-1-16,3 3 2 16,2 3 2-16,5 1 14 15,6 3 16-15,4-1-2 0,6 3-15 16,7-1-4-16,5-1-7 15,4 0 1-15,5-2-2 16,7-2 0-16,8-1 0 0,3-4-2 16,4-1-2-16,5-5 1 15,2-6-3-15,0-6 1 16,3-5 1-16,-2-5-1 15,-1-7 4-15,-3-3-2 0,-4-2 3 16,-3-7 0-16,-5-4-5 16,-3-6-5-16,-4-4 21 15,-6-5-12-15,-4-1-2 0,-3-3 3 16,-4 1 11-16,-5 4-7 15,-1 3-1-15,-1 4 24 16,0 6-16-16,2 2-10 0,0 6-13 16,1 2 3-16,2 2 0 15,1 2 3-15,2-2-4 16,1 2 5-16,2 0 0 0,3-3-12 15,6-2-13-15,5 0 18 16,3-3 7-16,4-2 2 16,0 3-1-16,0 1 2 15,-1 1-3-15,-3 2 1 0,-2 3 3 16,-2 0-1-16,-2 2 9 15,-2 3-2-15,3 4 0 16,0 1-2-16,-1 1 1 0,1 3 5 16,0 5 0-16,1 0-3 15,-2 2-4-15,0 1-2 16,-1 1-6-16,-2-3-1 0,-3 1 4 15,-4-4-4-15,-2 0-5 16,-4-1 4-16,-5-1 5 16,-2 1 1-16,-2-1-3 15,2 1-2-15,1-2-5 0,3-5-113 16,4-8-116-16</inkml:trace>
  <inkml:trace contextRef="#ctx0" brushRef="#br0" timeOffset="1326.0023">18640 2614 1084 0,'16'-10'54'15,"10"2"-11"-15,12 8-37 16,3 2-8-16,7 7 4 15,-2 3-1-15,-5 4-3 16,-7 3 2-16,-8 2-6 0,-10 2-4 16,-10 2-3-16,-4-2 14 15,-7 0 0-15,-5-2 1 16,-1-2 6-16,-1-6-7 0,1-3 4 15,2-3 0-15,1-4-3 16,0-3 1-16,1-8-1 16,-1-9-2-16,1-9 5 0,1-8-4 15,5-8-1-15,1-6 1 16,10-2 2-16,7 4 17 15,6 8 12-15,9 7-5 0,7 10-17 16,4 10-13-16,-1 6-9 16,1 3-153-16,-4 1-291 15</inkml:trace>
  <inkml:trace contextRef="#ctx0" brushRef="#br0" timeOffset="2262.0039">19471 2560 851 0,'-4'-4'38'0,"-2"2"-28"16,-1 2-13-16,-3 0-3 0,0 4 5 15,-4 1 1-15,1 3 1 16,-1 4 5-16,2 7 12 16,-1 6 9-16,6 7-9 0,0 7-5 15,4 4-9-15,3-2-1 16,3-4-1-16,5-8-6 15,2-11-10-15,3-9 2 0,3-11 16 16,0-12 31-16,1-9 12 16,0-7-14-16,-1-9-11 15,-1-3-5-15,-4 1 10 0,-4 2-4 16,-1 6 20-16,-3 7 28 15,-3 10 28-15,1 8-3 16,1 8-42-16,-3 11-49 16,-1 16-23-16,2 8 14 0,0 7 1 15,0 6-9-15,8-2-70 16,4-7-64-16,6-13-21 15,5-15 27-15,8-11-14 0,3-17-50 16,-1-11-79-16,5-9 58 16,-3-5 245-16,-3-4 125 15,-3-1-23-15,-2 1 43 0,-3 4 1 16,-7 2-32-16,-2 5-22 15,-6 9 7-15,-4 3-6 16,-4 7-12-16,1 6 5 0,-4 5-35 16,1 6-45-16,-3 13-28 15,0 10-18-15,1 10 16 16,2 9 3-16,2 10-1 15,6 6-7-15,3 7 0 0,1-1-9 16,1 2-27-16,-2 0-19 16,-2-4 2-16,-2-5-5 15,-2-10 12-15,1-11 38 0,-5-6 20 16,1-11-1-16,0-8 1 15,-2-6-2-15,-3-6 7 16,-3-6 66-16,0-11-34 0,-3-8-28 16,-1-12-8-16,-2-11-5 15,7-11-3-15,1-7-54 16,2-3-14-16,5 4 73 15,2 2 53-15,10 11 7 0,0 10-15 16,7 5-16-16,3 7-21 16,3 5-9-16,4 3-1 15,-2 5-2-15,4 2-11 0,-4 5-22 16,0 4 8-16,-4 6 22 15,-2 3 6-15,-4 11-2 16,-1 10-3-16,-5 2-5 0,-3 9 6 16,-3 1 0-16,-7 1 0 15,-1-4-4-15,-13-3 5 16,-8-4 1-16,-6-6 1 15,-6-5 3-15,0-7 0 0,0-3 1 16,5-5-28-16,8-10-136 16,11-10-205-16</inkml:trace>
  <inkml:trace contextRef="#ctx0" brushRef="#br0" timeOffset="2901.6051">20340 2600 1263 0,'9'2'47'15,"7"2"-36"-15,7-1 1 0,6-1-8 16,3-2-6-16,1-7-49 16,-3-8-52-16,-4-8-32 15,-8-8-37-15,-4-8 75 0,-8-7 81 16,-4-6 19-16,-1-5 6 15,-1-1-6-15,-1 0 6 16,0 8 27-16,1 7 59 0,0 11-9 16,0 10 6-16,0 9-5 15,-1 8-41-15,0 5-30 16,0 9-25-16,1 7 5 15,-2 3 5-15,1 6 0 0,0 3 0 16,1-1-1-16,5 5 1 16,2 2 0-16,1 3 0 15,0 4 0-15,0 5-1 0,-1 3 1 16,-4 3-1-16,-3 2-1 15,-4 0 0-15,-5 0-14 16,-2-5-56-16,-2-7 34 0,2-7 18 16,1-10 15-16,3-7 5 15,2-7 0-15,3-5 4 16,2-6 0-16,3-6 28 15,7-10 79-15,4-6-68 0,4-9-35 16,7-4-2-16,2-1-8 16,3 1 1-16,0 5 2 15,-1 4 15-15,-1 7 18 0,-1 4-1 16,-5 7-14-16,0 6-11 15,-4 4-4-15,0 10-6 16,-3 5-7-16,-1 6 0 0,0 4 2 16,-2 1 2-16,0 2 2 15,-2-6-4-15,-1-1-2 16,-3-4 7-16,-2-4 2 0,-1-4 3 15,-1-4-4-15,-1-1 3 16,0-3-4-16,0 0 1 16,0-3 1-16,0 0-4 15,-1-8-27-15,1-15-58 0,0-9-196 16</inkml:trace>
  <inkml:trace contextRef="#ctx0" brushRef="#br0" timeOffset="3244.8057">21156 2325 1182 0,'2'-2'117'0,"8"2"-102"15,1 8-11-15,3 2-1 16,2 3-4-16,1 5 0 0,-1 7 0 16,-1 2-1-16,-2 5 1 15,-3 2 1-15,2 1 0 16,-2-2 0-16,1-3 1 0,-1-1 0 15,3-6 0-15,2-2 2 16,2-1 1-16,3-5-1 16,1-4 0-16,1 1-2 0,1-6-2 15,-2-1-27-15,1-5-50 16,-4-1-48-16,-3-10-31 15,-2-7-99-15</inkml:trace>
  <inkml:trace contextRef="#ctx0" brushRef="#br0" timeOffset="3681.6064">21562 2287 785 0,'-8'-11'109'0,"4"1"-33"15,1 5-36-15,0 2-32 0,1 3-8 16,0 2 0-16,-3 7-4 16,-1 7 7-16,-2 4 9 15,-4 10 40-15,-1 9 14 16,-7 6-28-16,-3 7-28 0,-4 4-8 15,-5 3-2-15,0 0 0 16,0-5 0-16,2-4 1 16,4-9-1-16,4-5 3 0,3-9-1 15,3-5 1-15,5-7 31 16,1-4 5-16,0-1-4 15,3-2 1-15,2-3-10 0,0 0 0 16,1-2 0-16,2 2-12 16,1-1-6-16,0-2-1 15,-1 2 0-15,4-2 0 16,-2 1 0-16,2-2-5 0,-1 1-1 15,2-2-3-15,0 0-2 16,2-1-1-16,-1-5 1 16,0 1-12-16,-1-3-35 0,1 0-45 15,-2-4-64-15,-2-2-130 16</inkml:trace>
  <inkml:trace contextRef="#ctx0" brushRef="#br0" timeOffset="4882.8085">17404 14014 841 0,'-10'-3'47'15,"4"2"22"-15,2 8-33 0,2 7-30 16,5 1-2-16,4 6 1 15,4-1-6-15,2 3 5 16,1-2 3-16,1 0-7 0,-2 0 4 16,-1 2-1-16,-3-2-3 15,-1 0 19-15,-3-4 20 16,-1-1 19-16,0-3-2 15,1-3-21-15,0-3-13 0,2-4-1 16,2-2-6-16,2-2 0 16,7-5 11-16,6-12 22 15,9-8 3-15,8-11-16 0,12-11-19 16,8-6-8-16,3-7-4 15,6-1 0-15,-2 3-2 16,-3 6 3-16,-10 5 6 0,-7 9-1 16,-12 8 5-16,-8 10 12 15,-10 6 4-15,-9 6-5 16,-3 4-5-16,-6 3-4 15,2 1-4-15,-2 0-9 0,1 1-4 16,2-1-2-16,-2 1 2 16,2-1 0-16,-3 0 0 15,2 0-1-15,-2 0 2 0,-2 0 0 16,-2 1-4-16,-1-2-1 15,-2 2 1-15,-1 0-1 16,-1 6 1-16,0 0 1 0,-1 2-1 16,2 2-3-16,-1-1-7 15,2 3-14-15,4-2-19 16,-1 2-16-16,4-1-25 15,0-3-47-15,-3-7-94 0,0-11-264 16</inkml:trace>
  <inkml:trace contextRef="#ctx0" brushRef="#br0" timeOffset="6630.0116">14657 16558 600 0,'1'-6'69'0,"2"0"0"15,2-1-19-15,2 1 0 0,2 0 0 16,1 0 1-16,-2 3-6 15,2 1-1-15,-3 0-3 16,-1 3-16-16,-1 5-7 0,0 7 5 16,0 4-3-16,0 3-1 15,0 3-9-15,4-1-5 16,-1 2 0-16,3-2-4 0,0-3 1 15,2-4 2-15,-3-2-3 16,3-5 2-16,-3-2-2 16,1-3 8-16,-1-3 4 15,2-7 16-15,4-8 7 0,5-13 2 16,7-8-17-16,6-8-6 15,4-8 1-15,4-5-2 16,3 1-2-16,-1 0 6 0,-6 8-4 16,-3 9-5-16,-9 7-6 15,-6 10-1-15,-8 9 0 16,-7 5 2-16,-2 5 8 15,-2 3 24-15,-2-2-22 0,1 2-14 16,-1 1-3-16,1 1-3 16,-1 0 3-16,1 1 3 15,0-1 0-15,0 0 0 0,1 0 0 16,-1 0-1-16,1 0-2 15,-1-1-4-15,1 1-12 16,1 2-29-16,0 0-43 0,-4 4-31 16,-2-8-95-16,-5-2-165 15</inkml:trace>
  <inkml:trace contextRef="#ctx0" brushRef="#br0" timeOffset="149666.6628">17692 16679 366 0,'-20'-16'427'16,"3"3"-415"-16,3 3 3 15,1 2-6-15,2 3 1 16,2 1-1-16,0 1 8 0,1 1 1 16,1 1 13-16,2-1-8 15,1 3 0-15,2-1-4 16,6 1-17-16,7-1 0 0,4-3 2 15,11-5-1-15,7-5 1 16,11-9-1-16,13-3-1 16,7-5-1-16,7-1 2 15,5 1 1-15,4 0 1 0,-3 0 4 16,-2 3 2-16,-6 2 8 15,-6 3 12-15,-5-1 8 16,-4 2-10-16,-7 2 2 0,-3 2-9 16,-3 2-9-16,-6-1-6 15,-3 4-5-15,-6 1-1 16,-3 1-1-16,-8 3 0 0,-5 1 1 15,-5 2-1-15,-3-1 0 16,-2 1 4-16,-8 0-10 16,-4 1-1-16,-4 1-1 0,-2 1 1 15,0-1-1-15,2 3-10 16,2 1-70-16,5-3-75 15,0-7-110-15</inkml:trace>
  <inkml:trace contextRef="#ctx0" brushRef="#br0" timeOffset="151164.2655">19076 15646 771 0,'-4'-28'32'15,"2"4"5"-15,4 6-23 16,1 7-4-16,3 7 7 15,1 4 1-15,-1 15-9 0,-4 16 8 16,-1 11 22-16,-1 14 29 16,0 12-40-16,-5 8-17 15,2-1-6-15,0-2-1 0,2-9-2 16,1-11-1-16,-2-10-2 15,0-10 3-15,-1-11-2 16,-3-8-1-16,-1-10 1 16,0-7-1-16,-1-16 0 0,-1-14-3 15,0-13-13-15,2-14-13 16,2-12-5-16,5-5-21 15,0 1 9-15,3 4 39 0,4 7 11 16,2 9 7-16,-1 12 18 16,3 8 20-16,-2 7 3 15,1 4 2-15,3 5 0 0,4 5-14 16,4 4-17-16,5 3-1 15,2 4-1-15,4 3-5 16,-1 8-6-16,-3 6-3 0,-2 7-4 16,-8 6 1-16,-7 7-2 15,-6 6 0-15,-6 1 0 16,-11 4-2-16,-9 2-1 15,-9 0 0-15,-4-4-2 0,-2-6 0 16,1-6-2-16,2-8 3 16,8-7 1-16,8-10 3 15,6-3-1-15,6-4-1 0,7-2-2 16,2-3-4-16,6 1 6 15,4 2 1-15,2 4 5 16,2 0 6-16,0 11 9 16,2 3 5-16,1 4-7 0,0 2-12 15,-1 3-6-15,-2 0 3 16,0 0-5-16,-2-2 0 15,1 1-1-15,-2-2-30 0,-3-4-81 16,-2-8-111-16,-5-6-157 16</inkml:trace>
  <inkml:trace contextRef="#ctx0" brushRef="#br0" timeOffset="151507.4661">19373 16069 1340 0,'-5'-1'119'16,"5"0"-125"-16,17-1-36 15,5 1 35-15,8-7 2 0,0-7-46 16,3-6-41-16,-2-5 9 16,-4-4-9-16,-7-1-15 15,-9 0-11-15,-8 1 33 0,-5 5 90 16,-13 2 12-16,-5 8 34 15,-5 4 49-15,-4 5 16 16,-1 6 2-16,1 7-35 16,2 8-21-16,3 8-12 0,6 7-14 15,6 6-17-15,9 4-11 16,4 3-6-16,8-1-3 15,9-5 0-15,7-5-3 0,5-7-2 16,2-9 0-16,2-9-43 16,2-6-50-16,-4-11-74 15,-1-10-54-15,-5-6-201 0</inkml:trace>
  <inkml:trace contextRef="#ctx0" brushRef="#br0" timeOffset="151850.6667">19799 15702 959 0,'-3'-18'70'0,"-4"0"-22"15,4 3-33-15,-1 2 8 0,1 3 6 16,-1 2 6-16,-5 5-11 16,-3 4 25-16,-5 13-17 15,-1 7-11-15,-2 6 9 0,1 10 4 16,5 3-12-16,6-1-13 15,8-1-7-15,3-4-2 16,11-5-2-16,3-6-2 0,5-4 2 16,-2-3-1-16,0-5-1 15,-7 1-2-15,-3-3 5 16,-9 1 1-16,-2 3 1 0,-11 1 4 15,-5 3 7-15,-5 0 17 16,-3 2 33-16,0-1-17 16,5-2-24-16,4-5-15 15,4-2-6-15,7-3-3 0,7-6-29 16,5-11-126-16,5-10-108 15,1-12-295-15</inkml:trace>
  <inkml:trace contextRef="#ctx0" brushRef="#br0" timeOffset="152037.867">19859 15695 1400 0,'-5'-2'128'16,"7"7"-128"-16,12 12-1 15,2 0 2-15,4 8 0 0,-3 1-2 16,-1 2 0-16,-4-2-3 15,-2-2-31-15,-3-4-35 16,-1-4-25-16,-6-7-32 0,0-8-75 16,-6-11-172-16</inkml:trace>
  <inkml:trace contextRef="#ctx0" brushRef="#br0" timeOffset="152193.8673">19881 15555 1510 0,'-8'-13'81'0,"9"7"-81"15,12 2-10-15,6 2 9 16,7 1-9-16,-2 2-79 0,-4 1-97 16,-5-4-210-16</inkml:trace>
  <inkml:trace contextRef="#ctx0" brushRef="#br0" timeOffset="153207.8691">20161 16078 619 0,'3'-14'192'0,"1"-5"-137"16,3-4-5-16,1-6 16 16,3-8-14-16,1-8-9 15,0-13-10-15,3-11-11 0,2-13-5 16,1-11-11-16,2-4-3 15,-2-2-4-15,-2 7-1 16,-3 15-5-16,-5 16-1 0,-5 18 8 16,-2 15 0-16,-5 16 4 15,-7 12 12-15,-2 21 11 16,-5 18-10-16,-3 14 1 15,2 17 11-15,2 10-4 0,10 1-20 16,5-4-5-16,7-10 1 16,9-13-2-16,6-14-1 15,-2-11 2-15,3-10-3 0,-1-10-5 16,1-7-39-16,3-11-8 15,-1-10-32-15,1-8-12 16,0-8-44-16,-4-4-80 0,-4-2-101 16</inkml:trace>
  <inkml:trace contextRef="#ctx0" brushRef="#br0" timeOffset="153332.6693">20498 15499 180 0,'0'-24'379'0,"-5"6"-69"16,-5 11-78-16,-1 9-65 15,0 10-74-15,4 13-36 0,6 9-16 16,2 8-2-16,6 6-26 16,7 2-9-16,5-3-4 15,3-7-2-15,-2-6-5 0,-2-11-53 16,-4-14-103-16,-8-11-143 15,-6-20-220-15</inkml:trace>
  <inkml:trace contextRef="#ctx0" brushRef="#br0" timeOffset="153457.4695">20520 15292 1358 0,'-4'0'35'16,"9"3"-44"-16,15 6-74 15,7-3-72-15,2-6-260 0</inkml:trace>
  <inkml:trace contextRef="#ctx0" brushRef="#br0" timeOffset="154299.871">20745 15613 494 0,'16'9'8'0,"-2"-4"-8"0,1-4-4 16,-4-2 87-16,-1-6 59 15,-3-2-8-15,-2-5-32 16,2-1-16-16,-2-6-29 0,1-2-25 16,4-2-19-16,-2-4-6 15,-1-1-4-15,-2 1-4 16,-4 2 2-16,-2 7-2 15,-8 6 2-15,-7 9-2 0,-3 6-2 16,-4 14 5-16,0 12 2 16,0 9 0-16,2 7 0 15,9 1-1-15,7 2 1 0,7-2-4 16,6-6 0-16,9-9-1 15,4-8-1-15,4-8-1 16,0-9 1-16,1-6-6 0,-4-11-16 16,1-8-4-16,-5-9-11 15,-3-4 0-15,-3-6 2 16,-4 2 22-16,-3 2 15 0,-5 5 5 15,3 7 46-15,-6 9 64 16,3 10-16-16,-1 5-9 16,2 9-66-16,2 10-21 15,2 4 5-15,4 6-2 0,0 2-3 16,2-2-3-16,0-6 0 15,-1-7-1-15,-1-4-4 16,-1-11-4-16,-1-4-26 0,0-15 1 16,0-6-25-16,1-6-31 15,0-1 11-15,-2 0 67 16,0 7 13-16,-3 7 9 0,-1 8 41 15,0 5 34-15,3 5-41 16,-2 8-31-16,4 6 39 16,2 6-1-16,5 2-24 15,0 3-18-15,2 0-7 0,3-3-3 16,-1-5-1-16,-2-10-7 15,1-6-59-15,-1-8-32 16,-1-16-14-16,-1-12-13 0,0-9-25 16,1-9 57-16,-1-8 62 15,2-4 58-15,-1 0 29 16,1 3 21-16,-3 5 39 0,-2 5-3 15,-4 12 0-15,-2 8-7 16,-4 8 6-16,0 8-16 16,-2 5-35-16,-1 7-22 0,1 7-19 15,-2 17-18-15,-2 17 2 16,-1 16-1-16,0 14-2 15,1 8-3-15,0 5-9 16,4-5-45-16,1-11-84 0,-1-14-75 16,-2-13-56-16,-2-19-61 15</inkml:trace>
  <inkml:trace contextRef="#ctx0" brushRef="#br0" timeOffset="154455.8713">21266 15312 934 0,'-5'-14'194'15,"3"5"-29"-15,9 4-75 16,13 3-81-16,9 4 14 15,9 0-5-15,7 2-12 16,1 0-5-16,0-1-3 0,-9-4-43 16,-13-9-224-16,-14-10-375 15</inkml:trace>
  <inkml:trace contextRef="#ctx0" brushRef="#br0" timeOffset="155126.6724">22033 15106 755 0,'-8'-17'73'0,"-3"3"5"15,0 4-53-15,-3 5 10 16,-3 7-16-16,-5 7-7 16,-5 12-3-16,-6 14 11 0,0 11 10 15,1 12 2-15,4 3-7 16,7 4-2-16,9-5-14 15,11-8-4-15,6-14-2 0,11-10-4 16,6-13 2-16,6-14 0 16,6-8-1-16,-2-18 1 15,3-11-2-15,1-15 1 0,-4-12-9 16,0-14-28-16,-5-9-34 15,-4-4-22-15,-7 3 23 16,-9 10 58-16,-5 16 64 16,-4 16 50-16,-1 16 39 0,-4 17-18 15,1 10-23-15,1 15-40 16,-1 19-53-16,5 13 0 15,2 13-2-15,3 6-4 0,4 6-3 16,5-5-2-16,2-8 3 16,-1-8-2-16,-2-13-16 15,-5-8-52-15,-2-12-27 0,-3-10-51 16,-1-10-31-16,-2-14 14 15,1-10-595-15</inkml:trace>
  <inkml:trace contextRef="#ctx0" brushRef="#br0" timeOffset="155267.0727">22210 15091 1289 0,'-11'18'99'16,"10"7"-86"-16,5 10-8 16,10 1-2-16,3 4-3 15,4-4-6-15,-3-5-53 0,-4-10-133 16,-4-12-107-16,-4-10-423 15</inkml:trace>
  <inkml:trace contextRef="#ctx0" brushRef="#br0" timeOffset="155423.073">22284 14874 1225 0,'-13'-7'45'16,"11"6"-42"-16,6 5-16 15,12 0-24-15,4-1-112 0,3-2-135 16</inkml:trace>
  <inkml:trace contextRef="#ctx0" brushRef="#br0" timeOffset="155719.4735">22430 14854 1219 0,'-24'4'72'16,"7"5"-64"-16,8 5-7 16,4 2 0-16,5 2-1 15,-1 2-3-15,1 2 4 0,3-2 0 16,3 1-2-16,0-1 1 15,3 1-1-15,0-2 1 16,1 2-1-16,0-2 3 0,-4 2-1 16,-1 5 0-16,-3-2 2 15,1 2 3-15,-5-2 14 16,-2 0 1-16,-1-3-3 15,-3-4-6-15,1-4-1 0,0-3-5 16,0-4-4-16,0-3-2 16,-1-2-2-16,1-5-30 15,0-14-121-15,3-6-194 0</inkml:trace>
  <inkml:trace contextRef="#ctx0" brushRef="#br0" timeOffset="156343.4746">22595 14668 1210 0,'-13'-30'148'16,"8"6"-92"-16,2 9-20 16,3 6-23-16,4 7-7 15,2 7-3-15,-2 16 3 0,0 18 3 16,-1 19-1-16,-3 12-2 15,1 13-9-15,1 4-1 16,-1-4-12-16,-1-10-91 0,-1-17-25 16,-7-13-10-16,-5-14 16 15,-5-15 47-15,-3-11 70 16,1-6 13-16,0-13-3 0,5-13 1 15,4-6-5-15,8-7 3 16,3-4-12-16,6 2 10 16,9 0 7-16,3 5 10 15,1 6 44-15,2 8 27 0,2 6 21 16,-1 6-9-16,1 5-18 15,3 8-23-15,1 5-6 16,-1 10-5-16,2 1-9 0,-4 8-20 16,-3 4-5-16,-6 2-9 15,-6 2 2-15,-5-2-2 16,-4 0-3-16,-4-3 2 0,-8-6-1 15,0-5 1-15,-5-6-1 16,1-3-1-16,1-9-3 16,3-10 1-16,7-13-3 15,5-9-4-15,12-10-8 0,11-8-7 16,10 0 14-16,7 4 11 15,3 5 0-15,-5 11 2 16,-5 8 5-16,-8 10 11 0,-6 8 13 16,-8 4 0-16,-2 7-11 15,-3 9-12-15,-1 5-3 16,-2 8-1-16,0 2-6 0,-2 2-2 15,-1 0 0-15,-4-4-35 16,0-5-41-16,1-7-50 16,1-13-65-16,2-7-94 0,3-17-92 15</inkml:trace>
  <inkml:trace contextRef="#ctx0" brushRef="#br0" timeOffset="156452.6748">22985 14543 347 0,'-13'-15'-23'0</inkml:trace>
  <inkml:trace contextRef="#ctx0" brushRef="#br0" timeOffset="156842.6754">23172 14376 631 0,'-3'8'23'0,"3"2"-21"16,0 5 8-16,0 8 11 0,2 8 28 15,-1 7-6-15,-2 7 13 16,-1 6-7-16,-1 2-15 16,-2 4-19-16,-2-1-1 0,1-3-11 15,1-3-2-15,4-4-1 16,2-7 1-16,4-9-3 15,6-7 3-15,4-8-9 0,2-6-18 16,1-7 2-16,2-6 8 16,-4-14 11-16,-1-4 4 15,-5-8 3-15,-3-5-2 16,-2-1 9-16,-5 0 20 0,-5 3 33 15,-3 4 72-15,-7 7-23 16,-3 6-34-16,1 8-27 16,-2 7-27-16,3 5-20 0,0 10-5 15,5 4-8-15,8 6-65 16,3-2-83-16,7-6-59 15,8-7-148-15</inkml:trace>
  <inkml:trace contextRef="#ctx0" brushRef="#br0" timeOffset="157341.8763">23360 14628 1025 0,'-7'-7'188'0,"5"6"-120"0,3 6-65 15,2 13-1-15,6 7 0 16,0 9 3-16,1 4-1 15,0 1-4-15,1 1 0 0,-1-8-1 16,0-6-2-16,-1-9 0 16,-1-8-8-16,1-10 1 15,0-9 4-15,0-10 5 0,2-9 0 16,1-7 2-16,3-7 0 15,-2 1-1-15,1 2-1 16,-3 8 3-16,-1 8 0 16,-3 10 28-16,-4 13 22 0,-1 8-33 15,-1 18-12-15,3 10 10 16,2 7 9-16,4 6-15 15,3 2-12-15,-1-4-2 0,2-12 0 16,-2-7-2-16,-4-15-31 16,-1-12 2-16,0-15 18 15,0-14 14-15,1-12-13 0,3-14 13 16,3-12 5-16,3-10-2 15,-1-4-3-15,4 1 2 16,-1 5-3-16,0 8 31 0,-4 16 13 16,-7 19 14-16,-1 14 25 15,-6 18-11-15,-6 14-50 16,-9 24-14-16,0 14 6 15,-1 13-10-15,-1 12-2 0,2 2-8 16,5-2-53-16,0-12-87 16,-3-17-98-16,1-21-181 15</inkml:trace>
  <inkml:trace contextRef="#ctx0" brushRef="#br0" timeOffset="158293.478">23726 14451 1163 0,'0'-9'138'16,"4"7"-81"-16,13 3-56 15,7 8 0-15,9 2 0 0,3 0-1 16,6 1-1-16,0-1-1 16,1-5-19-16,1-4-74 15,-1-5-29-15,-3-7-4 0,-3-6 16 16,-4-3 31-16,-7-2 74 15,-6 2 14-15,-7 2 47 16,-7 3 39-16,-2 4 4 0,-3 3-16 16,1 5-21-16,-5 0-20 15,-4 2-16-15,-7 2-14 16,-8 7-5-16,-4 5-4 15,-4 3-1-15,-2 1 0 0,2 5 0 16,6 0-2-16,7-2 4 16,7 2-4-16,3-2-5 15,6 0-6-15,2-4-4 0,7 1 3 16,5-7 1-16,3-1 3 15,6-5 0-15,4-5 4 16,4 0-3-16,2-5 3 16,1-5 2-16,-1-1 2 0,-3-1 1 15,-3-4 0-15,-2-1 2 16,-5 2 0-16,-3-2-1 15,-5 1 0-15,-3 1 5 0,-3 0 21 16,-3 3 8-16,-1 3-5 16,0 3 4-16,-2 0-6 15,0 2-12-15,1 3-8 0,-2 0-5 16,2 1-2-16,-1 0-3 15,0 2 2-15,0-2-1 16,1 2-1-16,0-3-3 0,1-1 4 16,4-7 3-16,2-4-2 15,4-3-3-15,2-8 4 16,2-3-1-16,3-4-1 15,1-3-3-15,-2-4-6 0,1 1-2 16,-3 2 3-16,-4 3 9 16,-3 4 1-16,-2 7 1 15,-4 9 3-15,0 3 8 0,-2 7 6 16,0 2-11-16,-2 5-7 15,-2 5 2-15,-1-1-1 16,2 0 0-16,-1-1-1 0,1-2 0 16,1-4 1-16,1-4 2 15,-1-1 1-15,2-6-2 16,-1 0 0-16,-1-1 0 0,3-1-2 15,0 0 0-15,0 2 0 16,-1 1 0-16,2 1 0 16,-1 0 1-16,0 0-1 15,0 3 0-15,-1 0 0 0,3 2 1 16,-3 1-1-16,-1-1 0 15,0 3 1-15,0 7 5 16,-4 11-3-16,-2 12 3 0,-4 14 11 16,2 10 15-16,-1 6-15 15,4 5-11-15,4-3-6 16,4-7 1-16,13-10-2 0,5-7-2 15,5-8 1-15,6-9 0 16,4-8-2-16,5-12 0 16,3-4-4-16,6-16-37 15,0-14-35-15,0-18-77 0,-5-19-208 16</inkml:trace>
  <inkml:trace contextRef="#ctx0" brushRef="#br0" timeOffset="159416.68">20032 16389 667 0,'5'-20'78'0,"-3"1"-71"15,0 0-5-15,-1 3 4 0,-2 0 69 16,-6 3-2-16,-6 6-37 15,-7 6-12-15,-7 4-4 16,-8 14-3-16,-5 10-5 0,-5 14-2 16,-3 15 1-16,1 14 11 15,7 7 13-15,7 2-14 16,13-1-14-16,10-6-6 0,10-13 3 15,7-14 0-15,8-14-2 16,6-11-3-16,2-14 3 16,2-11-2-16,3-18 4 0,-1-13-2 15,3-12-4-15,-2-16 2 16,-2-12-1-16,-3-8 0 15,-2-7-23-15,-6-3-38 16,-4 6 16-16,-6 14 26 0,-5 16 21 16,-2 15 28-16,-1 17 74 15,-4 15-19-15,2 9 11 16,-1 11-42-16,-2 14-44 0,3 12-7 15,1 11 1-15,3 7-2 16,-1 7-1-16,4 3-2 16,8-3 3-16,1-1-2 0,4-5-1 15,0-6-4-15,4-5-60 16,0-10-72-16,0-10-104 15,1-13-151-15</inkml:trace>
  <inkml:trace contextRef="#ctx0" brushRef="#br0" timeOffset="159993.881">20282 16452 1102 0,'-14'-22'99'0,"8"1"-84"0,2 3-13 15,2 2-2-15,2 1-6 16,-3 3 8-16,-4 5 0 15,-6 5-4-15,-4 6 4 0,-6 11-3 16,-2 12-2-16,-3 8 7 16,3 7-4-16,6 7 2 15,5 0 1-15,9-1-3 16,6-8 1-16,10-5-2 0,9-10-1 15,6-10 0-15,4-8 0 16,4-8 0-16,0-13-5 16,-1-13 4-16,-2-9-10 0,-4-8-1 15,-5-4-9-15,-7 0-13 16,-8 4-8-16,-6 7 35 15,-4 10 15-15,-8 14 67 0,-4 11 24 16,2 7-13-16,0 18-25 16,5 8-40-16,5 8-10 15,4 5-5-15,9-1-3 16,8-6-3-16,4-6-1 0,4-11 0 15,1-13-4-15,3-10-6 16,-3-15-28-16,-4-13-7 16,-3-11 4-16,-4-10-4 0,-7-9-16 15,-3-7 10-15,-3-4 35 16,-3 0 20-16,0 5 4 15,-1 9 46-15,-3 12 40 0,-1 12-10 16,1 14-2-16,-1 7-10 16,3 13-3-16,0 8-35 15,0 19-30-15,2 16 4 0,0 16-1 16,1 9-5-16,5 6-1 15,4-3-28-15,1-9-73 16,1-12-31-16,-3-14-22 16,-6-12-41-16,-1-12-85 0,-5-10-34 15</inkml:trace>
  <inkml:trace contextRef="#ctx0" brushRef="#br0" timeOffset="160430.6817">20533 16477 191 0,'-6'-25'103'0,"2"2"19"0,0 1-16 16,1 4 28-16,3 4-10 16,0 5-7-16,4 3-3 15,9 2-62-15,5 0-30 0,8 0 7 16,6-1-5-16,10-5-5 15,2-3-6-15,1-2-9 16,-2-5-3-16,-3 0 0 0,-9-3-1 16,-10 2 0-16,-7 0 1 15,-10 3 3-15,-5 0 3 16,-6 5 54-16,-6 1-10 15,-3 6-18-15,-3 4-8 0,-5 6-13 16,0 12-7-16,-4 10-2 16,0 9-2-16,1 8 1 15,3 6-3-15,7-1 1 0,9-3-1 16,7-6-2-16,9-8-4 15,13-11-9-15,4-9 3 16,8-11-1-16,2-8-7 0,3-11-6 16,-3-8-2-16,-4-7 16 15,-7-2 11-15,-8 1 1 16,-8 4 1-16,-8 4 6 15,-7 6 59-15,-4 8 39 0,-3 9-7 16,-2 5-42-16,4 9-26 16,5 11-23-16,5 5-5 15,5 2-2-15,10 3 0 0,7-5-6 16,7-6-29-16,4-11-86 15,-1-11-93-15,-4-9-159 16</inkml:trace>
  <inkml:trace contextRef="#ctx0" brushRef="#br0" timeOffset="160867.4825">21395 15854 840 0,'-24'-2'80'0,"1"3"-50"0,0 9-6 16,0 5-7-16,4 4-8 16,2 3-3-16,3 1 5 15,5-1 1-15,6 3-5 0,3-4-2 16,7 4-2-16,3-4-3 15,7 3-1-15,1-2 2 16,1 0 0-16,-1-1 1 0,-2 3 0 16,-4 2 0-16,-4 1 15 15,-4 3 41-15,-4-1 2 16,-4 0-10-16,-8-4-12 15,-4-4-10-15,-4-4-1 0,-2-5-8 16,-4-4-17-16,1-5-1 16,2-5-6-16,5-5-14 15,4-12-86-15,6-6-143 0,6-6-401 16</inkml:trace>
  <inkml:trace contextRef="#ctx0" brushRef="#br0" timeOffset="161382.2834">21413 16160 1154 0,'-4'0'76'16,"6"0"-64"-16,6 4-22 16,8 2 9-16,3-1-4 15,-1 2 1-15,-3-3-3 0,-3-2 5 16,1-1 1-16,-4-3 1 15,-1-3 1-15,-2-5-1 16,-1-3 2-16,-2-3-1 0,-2-5-1 16,-1 4 3-16,-4-3-3 15,-1 7 4-15,-3 5 12 16,-2 7 21-16,0 6-4 0,-1 12-17 15,3 10-11-15,2 6-4 16,5 4 1-16,4 2-4 16,11-4 0-16,7-7 2 15,6-6-2-15,2-10 0 0,2-10 0 16,1-10-3-16,-3-15 2 15,-1-10-2-15,-6-12-6 16,-2-7-7-16,-7-14-29 0,-5-3-11 16,-3-2 18-16,-5 2 37 15,-2 6 6-15,-5 11 49 16,-2 14 44-16,1 16-8 0,1 11-1 15,-5 17-24-15,-5 22-40 16,1 19-17-16,2 12 2 16,4 12-4-16,4 6-2 0,7-2-6 15,9-8 3-15,5-10-2 16,-1-9-3-16,-3-11-19 15,-3-13-84-15,-6-11-40 16,-4-14-72-16,-6-11 76 0,-5-12-539 16</inkml:trace>
  <inkml:trace contextRef="#ctx0" brushRef="#br0" timeOffset="161507.0836">21654 15966 1156 0,'15'-3'122'0,"15"1"-120"0,10 0 6 15,8 2-1-15,2-4-6 16,-5-3-8-16,-10-6-250 15</inkml:trace>
  <inkml:trace contextRef="#ctx0" brushRef="#br0" timeOffset="162255.885">22538 15599 762 0,'-15'-8'42'0,"0"3"-14"0,-1 6 0 16,-1 8 33-16,-6 12-11 16,-6 17-24-16,-9 20 18 15,-7 19 22-15,0 11 5 0,10 5-28 16,10-1-28-16,16-8-13 15,9-14-2-15,22-17-1 16,11-16-2-16,10-15-15 0,2-19-67 16,2-10-78-16,-2-22-182 15</inkml:trace>
  <inkml:trace contextRef="#ctx0" brushRef="#br0" timeOffset="162817.4859">22709 15573 1203 0,'-2'0'75'0,"5"18"-74"16,10 9 0-16,3 14 2 0,1 11-2 16,-1 4 0-16,-4 5 0 15,-4-1-1-15,-7-5 1 16,-1-5-1-16,-9-10 0 15,-4-6 0-15,-5-12 0 0,-2-4-1 16,-3-10-7-16,0-7-6 16,0-10-32-16,2-13-31 15,5-12 17-15,8-17 17 0,9-10 13 16,9-11-35-16,12-4-67 15,8 0-57-15,3 9 172 16,5 11 44-16,1 12 57 16,-2 13 30-16,0 11-11 0,-3 9-4 15,0 10 4-15,-3 2-32 16,-3 14-31-16,-4-596-17 15,-7 1219-9-15,-8-597-10 0,-7 8 3 16,-12 5-4-16,-13 1-3 16,-9-2-1-16,-10-5-1 15,-5-7 0-15,-1-8-2 0,2-9 2 16,6-12 1-16,9-5 1 15,11-6-3-15,7-5-5 16,9-7-12-16,5-1 1 0,5 0 10 16,5 3 6-16,5 5 2 15,3 4 3-15,3 7 12 16,7 9 11-16,4 3 6 15,4 6-6-15,-1-1-14 0,0 1-9 16,0-6-1-16,-6-4-4 16,-6-7-42-16,-8-8-171 15,-7-8-204-15</inkml:trace>
  <inkml:trace contextRef="#ctx0" brushRef="#br0" timeOffset="163035.8863">23227 15551 1427 0,'-1'1'82'0,"6"16"-83"16,6 10 4-16,1 9-2 16,0 6 0-16,-2 4-2 15,-4 2 1-15,-1-2 2 0,-5-2-2 16,0-4-1-16,0-6-3 15,-5-7-1-15,1-7-24 16,1-6-30-16,0-4-32 0,0-6-79 16,-1-7-55-16,0-10-106 15</inkml:trace>
  <inkml:trace contextRef="#ctx0" brushRef="#br0" timeOffset="163316.6868">23271 15409 1143 0,'-2'-13'157'15,"7"5"-131"-15,10 7-31 16,8 1 4-16,6 7 4 0,1 7-2 16,2 10 0-16,-2 8 0 15,-7 8 0-15,-3 4 3 16,-7 5-3-16,-6 2 1 0,-8-2 1 15,-8-2-3-15,-9-3 1 16,-10-3 4-16,-6-5-1 16,-2-4 2-16,-2-5 3 15,0-5-3-15,2-4-3 0,7-6-5 16,5-6 0-16,5-7-60 15,8-12-170-15,7-10-233 16</inkml:trace>
  <inkml:trace contextRef="#ctx0" brushRef="#br0" timeOffset="163628.6874">23672 15269 633 0,'7'-1'36'16,"2"0"-14"-16,2 3 59 0,-1 6-6 16,2 3 3-16,-2 6 14 15,0 3 4-15,-2 7-20 16,-3 6-10-16,-3 7-21 0,-2 6-12 15,-5 5 7-15,-4 3-23 16,-3 3-7-16,-2-3-5 16,1-2-6-16,-2-7-2 0,1-7-1 15,4-8-12-15,-1-8-56 16,1-12-54-16,-1-9-57 15,-2-12-90-15</inkml:trace>
  <inkml:trace contextRef="#ctx0" brushRef="#br0" timeOffset="163940.6879">23705 15199 982 0,'6'-10'128'0,"12"4"-116"16,4 6-14-16,8 4 4 15,5 8 4-15,-1 6 8 0,1 9 30 16,-1 4 5-16,-1 6-9 16,-4 5-18-16,-7-1-11 15,-6 0-6-15,-9 1-2 16,-9-1 2-16,-11 0 2 0,-13-1 8 15,-11-2 19-15,-9 0-13 16,-4-3-14-16,0-2-4 16,-1-4-1-16,6-5-2 0,8-3-1 15,8-5-6-15,7-3-37 16,5-11-103-16,8-4-132 15,6-13-300-15</inkml:trace>
  <inkml:trace contextRef="#ctx0" brushRef="#br0" timeOffset="164330.6886">24233 15328 698 0,'-1'-5'104'0,"-4"-1"22"16,-6 4-30-16,-7 0-22 16,-5 4-30-16,-7 6-31 15,-1 5 4-15,1 7 0 0,3 2-6 16,9 5-2-16,8 3-7 15,9 2 0-15,13-1-4 16,14 0 2-16,13-1 0 16,10-5-2-16,2 0 4 0,-1-4 3 15,-8-2 9-15,-11-5 10 16,-15-5-4-16,-14 1 7 15,-15-2 44-15,-19 1 74 0,-13 1-80 16,-9 0-55-16,-8 2-6 16,2-1-2-16,9 0 2 15,13-3-4-15,11 1 0 0,9 2-10 16,8-2-70-16,4-8-136 15,6-4-131-15,0-15-456 16</inkml:trace>
  <inkml:trace contextRef="#ctx0" brushRef="#br0" timeOffset="164627.0891">24443 14969 827 0,'17'-1'75'0,"1"4"25"16,2 10-11-16,5 9 7 0,-1 11-6 16,3 13-24-16,-3 9-13 15,-4 12-7-15,-5 7-19 16,-8 7 15-16,-5 1-9 15,-11-4-18-15,-15-3 5 0,-14-3-17 16,-13-6-1-16,-12-7-1 16,-14-9-5-16,-10-5 3 15,-1-3-5-15,-1-5-1 0,-6-8-47 16,-1-14-132-16,-2-11-321 15</inkml:trace>
  <inkml:trace contextRef="#ctx0" brushRef="#br0" timeOffset="166436.6923">17871 15594 550 0,'-7'-3'113'15,"0"1"-101"-15,1 0-6 0,0 4 2 16,0-1 41-16,-1 1-8 15,0 0-14-15,1 0 1 16,1 1 61-16,3-2-28 16,0 1-36-16,4 1-8 0,5-1-8 15,4 0 4-15,4-2-4 16,10-9 4-16,8-9 12 15,11-8 5-15,13-10-4 0,16-8-7 16,9-5-7-16,12-7-2 16,9-1-1-16,3-1 2 15,3 1 1-15,-6 5 2 0,-6 3 4 16,-12 10 0-16,-13 7 5 15,-14 8-10-15,-14 8-5 16,-13 4 3-16,-10 5 2 0,-10 4-3 16,-5 2-3-16,-3 1 3 15,-2-2 10-15,0 2 16 16,-1 0-8-16,-1-2-16 15,0 2-8-15,1-1-3 0,-3 0 1 16,-1 1-2-16,-3-2-1 16,0 2-1-16,-2 0-2 15,-1 0 0-15,1 2-6 0,2 2-31 16,4 1-38-16,-1-3-76 15,1-5-104-15,0-5-344 16</inkml:trace>
  <inkml:trace contextRef="#ctx0" brushRef="#br0" timeOffset="169665.898">19568 14150 469 0,'12'-2'193'0,"-3"5"-190"16,1 8 4-16,-1 6 14 0,-1 7 17 15,-4 7 22-15,-2 10-13 16,-1 8 5-16,-2 8 2 15,-1 8 26-15,2 0-21 0,1-1-6 16,5-5-29-16,1-8-5 16,3-10-10-16,2-11-1 15,-2-8-4-15,1-7-3 0,-3-7 1 16,1-7-4-16,-2-4 5 15,1-10 0-15,0-5 1 16,1-7-3-16,-1-5 0 16,2-5 2-16,-1-7-4 0,-1-2 4 15,2-4-3-15,-1 2 3 16,-1 1 1-16,-1 5 16 15,-2 5 11-15,-1 7-19 0,-2 5-8 16,1 3 2-16,1 4-4 16,0 4-4-16,3 6-2 15,3 0-12-15,-3 5-116 0,-1 0-107 16,-6 2-194-16</inkml:trace>
  <inkml:trace contextRef="#ctx0" brushRef="#br0" timeOffset="170289.8991">19885 14516 1047 0,'13'6'1'15,"5"2"-2"-15,5 1 10 0,0-3-4 16,-2-2-2-16,-3-4 1 15,-3 0-2-15,-3-6 6 16,-1-7 22-16,-1-4 5 16,2-6-16-16,-1-3-10 0,0-5-4 15,-2-1-3-15,-1 3-1 16,-4 2-3-16,-2 7 3 15,-3 4 1-15,-5 6 1 0,-4 10 0 16,-7 4-3-16,-4 15-2 16,-4 12 3-16,1 10 2 15,0 6 3-15,7 5-4 0,4-2-2 16,10-3 2-16,3-7 0 15,11-10-1-15,1-6-3 16,5-9-1-16,2-8 1 16,1-9-1-16,3-7 1 0,-2-12 1 15,3-9 0-15,-1-7 1 16,-2-3 0-16,-1-2-1 15,-4 1 2-15,-3 7 1 0,-3 6 2 16,-4 8 36-16,1 6 20 16,-2 8-2-16,2 8-20 15,0 8-23-15,4 9 5 0,1 9 20 16,2 3-6-16,-2 4-20 15,1-1-13-15,-3-5-3 16,-2-7 1-16,-3-9-2 16,-3-4-2-16,-5-9 0 0,-5-4 6 15,-1-12-11-15,-3-8-12 16,1-7-5-16,2-7 15 15,6-4 7-15,3-1 1 0,6 3 2 16,7 3 0-16,8 4-1 16,2 7 5-16,4 6-4 15,1 4 0-15,-3 8-57 0,-4-2-92 16,-7 2-151-16,-7-3-395 15</inkml:trace>
  <inkml:trace contextRef="#ctx0" brushRef="#br0" timeOffset="170570.6996">20478 13923 1139 0,'-1'2'110'0,"4"10"-103"16,6 11 4-16,1 9-5 15,2 7 0-15,-4 3-7 0,-1 2 1 16,-3-1 2-16,-3-3-3 15,1-4 3-15,-3-5-3 16,-3-3 3-16,-1-2-2 0,1-4 2 16,-1 0 0-16,0 1-3 15,2 0 2-15,0 2 0 16,1-4 0-16,2 2-1 15,0-4-1-15,0 0-1 0,4-7-6 16,0-3-54-16,-1-7-121 16,-2-5-61-16,2-12-325 15</inkml:trace>
  <inkml:trace contextRef="#ctx0" brushRef="#br0" timeOffset="170913.9002">20396 14236 1031 0,'0'-12'104'0,"15"2"-86"15,16-1-14-15,12-2-3 16,10-3 1-16,5-1 0 16,0 2-7-16,-2 0-17 0,-7 1-103 15,-9-2-61-15,-9 1-135 16</inkml:trace>
  <inkml:trace contextRef="#ctx0" brushRef="#br0" timeOffset="171288.3008">20816 14136 961 0,'-3'-2'116'16,"3"4"-78"-16,3 0-30 0,-1 4-4 15,2 2-1-15,0 1 2 16,0-1-5-16,0 2 2 15,1-5-1-15,0-1-2 16,2-2 3-16,1-4-5 0,2-4 4 16,-1-9-1-16,-1-2 1 15,-1-6 0-15,-2-4 1 16,-4-2-2-16,-2 0 0 0,-8 2 0 15,-5 4 9-15,-4 6 32 16,-2 8-16-16,-4 8 5 16,-1 7-11-16,0 14-12 0,0 11-3 15,1 10-4-15,6 8-1 16,7 4 4-16,8 0-4 15,4 0 2-15,12-5-1 0,9-6-1 16,5-7-2-16,4-9 1 16,4-10-14-16,-3-10-84 15,-1-6-101-15,-6-14-157 16</inkml:trace>
  <inkml:trace contextRef="#ctx0" brushRef="#br0" timeOffset="171506.7012">20988 14077 1233 0,'2'0'98'16,"12"6"-86"-16,8 9-3 16,7 5-3-16,5 2-1 15,-3 3-1-15,-2-3 1 0,-3-1-4 16,-5-5-2-16,-3-3-3 15,-5-6-2-15,0-7-12 16,-5-4-72-16,-2-15-102 16,-3-7-243-16</inkml:trace>
  <inkml:trace contextRef="#ctx0" brushRef="#br0" timeOffset="171662.7015">21151 13977 1321 0,'-28'28'68'0,"12"15"-63"0,8 11-1 15,7 4-4-15,-2-1-4 16,3 1-1-16,-2-5-10 16,-6-10-71-16,-1-13-101 0,-2-14-184 15</inkml:trace>
  <inkml:trace contextRef="#ctx0" brushRef="#br0" timeOffset="172770.3034">21566 13777 671 0,'-7'-37'111'16,"-4"8"-17"-16,0 8-19 16,1 8 8-16,2 8-10 0,1 7-22 15,-1 20-22-15,-2 18-28 16,-2 16 27-16,0 10 19 15,1 10-25-15,3 1-5 0,2-6-4 16,4-13-7-16,0-12-4 16,2-13 1-16,-4-8-4 15,-2-14 1-15,-2-7 1 0,-2-4-2 16,-2-15 0-16,2-7-4 15,1-12-4-15,3-10-1 16,6-10-3-16,2-7-23 0,10-7-24 16,6 1 18-16,6 3 33 15,2 5 10-15,4 8 1 16,2 7 3-16,1 8 7 15,-1 6 15-15,1 9 13 0,0 5-4 16,-3 7-9-16,-2 5-1 16,-3 5-9-16,-5 6-11 15,-4 10-2-15,-9 10 1 0,-6 12 4 16,-10 9 7-16,-11 7-4 15,-10 2-6-15,-6 0-6 16,-4-4-1-16,-2-7-4 0,2-11 3 16,4-11 2-16,6-6-3 15,5-10 2-15,9-8-1 16,9-2-2-16,5-11-6 15,8-2-6-15,7-2 5 0,5 1 12 16,4 2 2-16,3 7 0 16,-1 5 4-16,0 4 6 15,-1 10 10-15,-1 7 11 0,-1 4 5 16,0 5-14-16,0 3-12 15,0-4-11-15,-4-1-3 16,3-4-2-16,-2-4-5 0,-3-5-19 16,-3-11-84-16,-5-5-113 15,-5-13-107-15</inkml:trace>
  <inkml:trace contextRef="#ctx0" brushRef="#br0" timeOffset="173144.7041">21957 13674 830 0,'-3'-6'120'0,"2"1"-22"15,2 4-38-15,2 4-49 16,6 6-5-16,-1 6 6 15,1 6 0-15,-1 8 17 16,-5 9 30-16,-2 6-6 0,-2 5-16 16,-6 4-14-16,-3-1-10 15,-1 0-12-15,-1-7-3 16,1-5-1-16,1-8-4 0,1-7-14 15,1-10-21-15,-2-8-3 16,3-9-36-16,0-10-84 16,0-11-73-16,0-8-180 0</inkml:trace>
  <inkml:trace contextRef="#ctx0" brushRef="#br0" timeOffset="173456.7046">21978 13595 823 0,'0'-12'68'16,"11"2"-56"-16,5 5-4 16,3 3 11-16,2 2 7 0,3 5 10 15,1 9 19-15,0 9 26 16,3 6-12-16,-2 5-24 15,-4 4-20-15,-2 4-10 0,-8 0-3 16,-6 0-5-16,-6-5 1 16,-11-2 9-16,-9-4 3 15,-7-1-1-15,-5-4-4 16,-2-3-8-16,2-3-5 0,2-2-3 15,2-4-1-15,7-6-4 16,5-3-44-16,3-5-102 16,4-7-135-16,3-12-441 0</inkml:trace>
  <inkml:trace contextRef="#ctx0" brushRef="#br0" timeOffset="173753.1051">22356 13499 828 0,'7'17'22'0,"1"2"70"0,2 12 7 16,-3 5-20-16,-1 7-16 16,-5 4-10-16,-2 5-15 15,-8 3-19-15,-5-4-5 16,-1-5-11-16,-1-3-6 0,0-8 1 15,0-7-9-15,1-10-56 16,-3-9-120-16,0-9-116 16</inkml:trace>
  <inkml:trace contextRef="#ctx0" brushRef="#br0" timeOffset="174127.5058">22377 13464 604 0,'28'-10'104'0,"2"3"6"0,7 7-1 15,-3 0-16-15,0 5-23 16,-5 8-17-16,-5 7-17 15,-5 3-9-15,-6 4-5 0,-6 6 0 16,-3 1-3-16,-3 3 2 16,-4 0 1-16,-5 0-2 15,-2 1 0-15,-4-4-1 0,-4 0-5 16,-5-3 0-16,-8-1-4 15,-6-4-4-15,-6-3-3 16,-4-2-2-16,-2-5-1 16,1-2 0-16,2-2 0 0,4-2-1 15,7-6-1-15,8 1 0 16,9-1-5-16,10-4-16 15,6-3-84-15,3-8-261 0</inkml:trace>
  <inkml:trace contextRef="#ctx0" brushRef="#br0" timeOffset="175734.3086">19730 15021 347 0,'1'2'30'0,"3"-2"12"0,3-2 101 15,4-2-54-15,3-5-2 16,4-2-29-16,2-1-14 16,4-1-16-16,0 1-13 15,1 1-3-15,2 1-1 0,2 0-2 16,4-1-2-16,4 0-2 15,6-3 0-15,9-2-4 16,7-5 1-16,4 0-1 0,10-4 6 16,8 1 19-16,3-4 14 15,5 2 4-15,7-2-6 16,-2 5-20-16,1-1-11 0,-5 3-5 15,0-2 4-15,-4 2-5 16,-3-3 2-16,-1-1 8 16,0 0 11-16,1-1 14 0,-4 1-3 15,3-1-7-15,0 1-7 16,-1 1 1-16,-2 2-5 15,0 0-5-15,-2 2-3 16,-2 1-3-16,-4 0-2 0,-3 2 2 16,-6-1-1-16,-5 2 0 15,-4-2 3-15,-4 2 4 16,-6 1 10-16,-3-1 0 0,-3 3-10 15,-5 0 0-15,-1 3-2 16,-5 0 0-16,-2 3 4 16,-3 2-3-16,-1 1-1 0,-2 0 0 15,-3 1 3-15,-4 1-1 16,-1 0-1-16,-1 0 4 15,-3 2-1-15,0-1-2 0,0-1 1 16,0 1-6-16,0 0 3 16,-1-1-4-16,-1 2 3 15,0-2 0-15,-2 2-4 16,-1-1 0-16,1 1-1 0,-4-1-1 15,0 0 2-15,-4-1-11 16,-2 4 2-16,-3 0-7 16,-2 3-10-16,-3 4-50 0,-4-4-86 15,1-5-170-15,0-8-497 16</inkml:trace>
  <inkml:trace contextRef="#ctx0" brushRef="#br0" timeOffset="183487.5222">23006 13627 474 0,'3'-9'166'0,"0"1"-159"0,1 1 17 16,-1 1 28-16,1-1 19 16,-4 1-6-16,0 1-11 15,-2 1-9-15,1 3 11 0,-2 3-7 16,-2 8-19-16,1 11-28 15,1 10 7-15,0 7 5 16,2 6 8-16,3 0-12 16,7-2-7-16,8-9 0 0,2-9-1 15,3-10-1-15,1-10 0 16,1-8 0-16,3-16 4 15,1-11-3-15,2-9 2 0,-2-9-2 16,0-3-1-16,1-3-1 16,-6 4 4-16,-1 4 43 15,-1 6-4-15,0 7-17 16,-2 6-1-16,2 6 7 0,-2 3-7 15,2 5-10-15,-4 3-6 16,0 4-3-16,-2 1 1 16,-2 3-3-16,-5 0-2 0,-3 3-1 15,-2-1-1-15,-3 1 2 16,1 0-4-16,-1 0 2 15,-1 0 1-15,0 2-1 0,-3-2-3 16,1 4 1-16,-2 2-1 16,0 1-3-16,3 3-3 15,1 1-38-15,4 3-49 16,2-4-70-16,-3-4-78 0,-1-6-336 15</inkml:trace>
  <inkml:trace contextRef="#ctx0" brushRef="#br0" timeOffset="185250.3253">10018 12536 903 0,'-2'-7'52'16,"2"0"-11"-16,4 3-22 0,4 0-5 15,1 2-6-15,4 2 1 16,0 5-6-16,4 7 2 16,0 5 1-16,-2 8-1 0,3 7 4 15,-2 6-6-15,2 2 0 16,0 1 0-16,1-5-2 15,1-6-1-15,3-9-2 0,0-15 4 16,2-7 1-16,1-20 5 16,-1-12 20-16,1-13 27 15,-1-14-18-15,0-7-19 16,1-7-15-16,-1-1-3 0,4 2 1 15,2 3-4-15,5 11 2 16,5 12-14-16,7 11-40 16,0 11-68-16,1 7-66 0,-2 8-244 15</inkml:trace>
  <inkml:trace contextRef="#ctx0" brushRef="#br0" timeOffset="186888.3282">14773 12555 803 0,'-7'-7'38'15,"4"3"18"-15,2 3-12 16,3 0-32-16,5 3-6 0,3 0 4 15,4 8 0-15,1 5 9 16,4 6 5-16,3 6 0 16,3 8-6-16,1 2-4 15,1-1-9-15,2-2-5 0,0-11 0 16,-1-7-3-16,1-14 2 15,3-12 4-15,2-16-3 16,5-13 5-16,8-16 0 0,8-12-2 16,6-11-1-16,6-8-6 15,2-5-48-15,3 3-230 16</inkml:trace>
  <inkml:trace contextRef="#ctx0" brushRef="#br0" timeOffset="219897.9862">16579 14217 552 0,'3'-17'94'0,"8"-1"-73"16,6-1-8-16,7-4-8 15,7 0 9-15,7-4-11 16,5-2 8-16,5 1 14 0,9-5 11 16,4-1 6-16,6-2-7 15,8-1-2-15,7-4-10 16,7-1-7-16,6 1-7 0,4 0-4 15,4 0 4-15,2 3-2 16,0 3 9-16,-1 5 3 16,-1 5 1-16,0 5-2 0,-4 8 0 15,0 4-6-15,-2 6-4 16,-1 7-2-16,0 5-3 15,-2 6 0-15,3 2 0 16,-1 1-1-16,0 1-2 0,2-3 1 16,3-1 1-16,-1-3 2 15,-1-1 1-15,2-1 4 16,-3-1 3-16,-1-3-1 0,-1-1-1 15,-3-1 2-15,-3-5 5 16,1 0 1-16,-3 0-2 16,-2 0-5-16,0-3 2 0,-2-3 1 15,0 3 0-15,0 0 0 16,0 0-1-16,3-1 3 15,-2 0-9-15,3-2-2 16,1-2-4-16,0-1 0 0,0-5 0 16,0-3-1-16,3-1 0 15,-4-5 0-15,1-1 0 16,-2-3 0-16,-1-1-1 0,-5-1 1 15,-10-1-2-15,-3-2 2 16,-9-1-1-16,-9 0 0 16,-9-2 1-16,-8-4 0 0,-8-3 0 15,-6-3 2-15,-6-3-3 16,-4-2 1-16,0-1 1 15,-2 2 0-15,0 2 0 0,-2 2 0 16,-3 1-1-16,-1 0-1 16,-2 1 3-16,-1 1 1 15,-6 2 6-15,-1-2 9 16,-2 3-2-16,0 1 23 0,-3-1-33 15,-3 1-5-15,-3-2-2 16,-3 2 2-16,1 1 0 16,-2-2-1-16,-1 1 0 0,4 0 1 15,1 1 1-15,3 3 1 16,1 1 2-16,4 4 4 15,5 4 10-15,0 5-3 0,2 3-5 16,2 5-5-16,2 4-5 16,0 1-2-16,1 4-1 15,-1 2 0-15,2-1-5 16,1 4-19-16,-2 0-53 0,5 0-32 15,-3 0-62-15,1-7-82 16,-1-10-328-16</inkml:trace>
  <inkml:trace contextRef="#ctx0" brushRef="#br0" timeOffset="221021.1882">21720 11313 356 0,'2'-24'266'0,"2"0"-242"0,-1 2 29 15,-2 4-15-15,0 2 2 16,0 1-2-16,-4 4 6 15,-5 2-10-15,-4 3-5 0,-4 3-7 16,-4 4-8-16,-6 6-9 16,-5 9-2-16,-3 9 5 15,-5 6-8-15,2 9 8 0,2 6 0 16,4 3-1-16,7 4 0 15,7-3-1-15,10-1 0 16,5-6-4-16,7-4-1 0,11-5 3 16,3-6 1-16,7-4 3 15,0-3 2-15,4-7-5 16,1-4-1-16,1-6-2 15,-2-4 3-15,0-5 5 0,-2-6-2 16,-4-3 0-16,-5-3-2 16,-5-1-2-16,-7-3 0 15,-5 0 1-15,-2-2 1 0,-10 2-3 16,-2 0-2-16,0 6 6 15,0 1 27-15,3 6-3 16,3 3-9-16,2 3-8 0,3 2-10 16,1-1-6-16,3 1-3 15,5 2 5-15,1 1 0 16,4-1 0-16,2 1 0 15,0 1-2-15,-1 2 3 0,-3 2-1 16,-1 1 0-16,-4 4 3 16,-3 4 1-16,-2 3 1 15,0 3-3-15,1 0 5 0,-1 3-3 16,-1-4-2-16,5 0-1 15,2-6-2-15,1 0 1 16,-1-6-4-16,0-5-2 0,1-3-3 16,-1-6-17-16,-2-9-76 15,-4-11-66-15,1-9-155 16</inkml:trace>
  <inkml:trace contextRef="#ctx0" brushRef="#br0" timeOffset="221317.5887">21806 11441 878 0,'3'-7'149'0,"9"4"-87"15,4 3-41-15,6 7 0 16,4 6-1-16,0 3-17 0,0 6 1 16,-3 2-3-16,-5 2-2 15,-3-3 2-15,-4-6-2 16,-6-1 3-16,-5-4-2 0,0-4 0 15,-8-6 2-15,-2 0 5 16,-3-6-5-16,1-5-5 16,1-7 2-16,4-5-6 0,7-8 0 15,2-2-1-15,12 1-2 16,7 0 9-16,6 2-6 15,4 5 1-15,2 7-10 16,1 6-32-16,1 4-41 0,-5 2-25 16,-2 3-99-16,-4-1-175 15</inkml:trace>
  <inkml:trace contextRef="#ctx0" brushRef="#br0" timeOffset="222035.1899">22293 11305 562 0,'-12'-8'230'0,"-2"2"-106"0,-3 6-67 15,-1 2-9-15,-2 12-25 16,0 8-17-16,0 8-2 15,1 5-4-15,6 2 0 16,3-3 0-16,6-3-4 0,2-4 2 16,5-10 2-16,8-6-4 15,2-7 6-15,6-6 0 16,3-9-2-16,3-7 3 0,2-10-3 15,-4-5-2-15,-2-3-1 16,-6 1-5-16,-6 7 6 16,-7 2 6-16,-2 10 12 0,-2 6 54 15,-4 9 5-15,-2 5-34 16,4 11-31-16,3 7-8 15,3 6 0-15,3 4-6 0,7-3 0 16,6-5-5-16,1-6-3 16,4-12-33-16,0-7-38 15,-2-11 27-15,-2-12-11 16,-1-8 19-16,-3-5 9 0,-6-2-8 15,-3-1 44-15,-1 5 12 16,-3 9 69-16,0 5 40 16,-2 10 4-16,1 6-26 0,8 6-43 15,0 14-39-15,6 11 60 16,-1 15-6-16,2 11-37 15,0 13-26-15,-2 4-6 0,-1-2-4 16,-3-3-5-16,-3-14 3 16,-2-14 2-16,-4-11 2 15,-2-14-1-15,-4-9 0 16,-4-7 3-16,-3-16-2 0,1-9-26 15,-2-12-36-15,3-9-6 16,2-7-2-16,3-3 38 16,5 3 22-16,0 4 14 0,2 9 3 15,4 9 2-15,4 10 8 16,1 5 0-16,4 4-8 15,2 5-2-15,4 2 1 0,2 4 0 16,-1 5-6-16,0 1 2 16,-3 7 2-16,-2 4-3 15,-5 6 2-15,-4 3 0 16,-6 5 0-16,-2 1-2 0,-10 1-1 15,-7 1-6-15,-5-1 2 16,-6-4-2-16,2-2-36 16,0-8-66-16,2-7-14 0,6-8-48 15,6-11-224-15</inkml:trace>
  <inkml:trace contextRef="#ctx0" brushRef="#br0" timeOffset="222612.391">22811 11171 1003 0,'10'2'38'16,"6"3"-41"-16,5 0-10 0,6 0-25 15,0-5-59-15,0-5-8 16,-4-8 17-16,-5-7 24 15,-4-4 64-15,-7-5 6 0,-3-6 12 16,-3-3 11-16,-5-3-2 16,-4 1-14-16,-4 2-6 15,-2 4-2-15,-2 8 17 16,-1 6 45-16,1 11-15 0,-1 7-4 15,-1 8-33-15,-3 16-8 16,3 8 2-16,1 11-6 16,5 9 4-16,5 5-2 0,6-1 1 15,2-2-4-15,4-4-2 16,4-6 1-16,-2-8-2 15,-4-9 2-15,2-5-4 0,-1-7 2 16,-2-7-2-16,0-5 0 16,-1-2 10-16,2-11-4 15,2-3-6-15,4-6 6 16,3-6 0-16,4-4-3 0,4-1 2 15,-1 0 2-15,1 3 6 16,0 4 32-16,-4 6 36 16,-1 7-6-16,0 8-28 0,-2 4-21 15,-1 9-10-15,0 6-3 16,2 7 4-16,-1 5 0 15,-2 2-1-15,1 2-8 0,-1-1-4 16,0-1 1-16,-4-6-3 16,-2-4-1-16,0-4-6 15,-2-4 3-15,-1-6-5 0,0-3-35 16,-1-12-78-16,-1-11-40 15,2-12-562-15</inkml:trace>
  <inkml:trace contextRef="#ctx0" brushRef="#br0" timeOffset="222783.9913">23316 10897 1164 0,'-4'-1'147'0,"4"12"-118"0,5 21-32 16,3 7-1-16,1 7-29 15,0 1-58-15,-4-3-72 16,-2-9-68-16,-3-9-106 0</inkml:trace>
  <inkml:trace contextRef="#ctx0" brushRef="#br0" timeOffset="222924.3915">23293 10765 834 0,'8'7'38'16,"5"4"-38"-16,3 7-14 15,2 0-159-15</inkml:trace>
  <inkml:trace contextRef="#ctx0" brushRef="#br0" timeOffset="223251.9921">23579 10755 1088 0,'-7'-8'187'15,"6"6"-164"-15,2 8-35 0,1 8 3 16,-2 3-25-16,-2 5-15 15,0-1-4-15,-6 1 4 16,0-3 32-16,-1-1 24 0,2-2 1 16,2 0 4-16,3-1-4 15,3 1 5-15,5 1-4 16,6 1 1-16,5-2 4 0,5 2 4 15,1-3 8-15,0-1-9 16,-5-2-7-16,-4-5-4 16,-7-1 10-16,-8-1 16 15,-8 2 10-15,-7-2 36 0,-7 1-68 16,-2 4-11-16,-3 3-7 15,6 2-4-15,-1-5-58 16,5-2-157-16,3-5-268 0</inkml:trace>
  <inkml:trace contextRef="#ctx0" brushRef="#br0" timeOffset="223673.1928">22471 11669 1031 0,'-3'2'154'15,"4"15"-143"-15,10 20-5 16,4 10 1-16,2 14 2 0,1 9-1 16,-1 2-2-16,-3-2-3 15,-4-8-7-15,-4-8 4 16,-6-12-2-16,0-9 1 0,-9-11 2 15,-5-5 0-15,-2-7 2 16,1-8-4-16,1-4-2 16,4-16-10-16,3-15-72 0,6-17-110 15,1-16-119-15</inkml:trace>
  <inkml:trace contextRef="#ctx0" brushRef="#br0" timeOffset="223875.9932">22562 11584 816 0,'6'-26'96'0,"4"2"-39"16,7 7-29-16,2 9-7 0,5 7-5 15,0 6-3-15,-1 16-1 16,-5 9 1-16,-4 13-4 16,-7 10 3-16,-5 5-3 0,-9 1-9 15,-6 0 4-15,-8-5-5 16,-5-7 1-16,-1-8-6 15,-3-8-4-15,0-8-12 0,1-9-36 16,5-13-34-16,4-8-168 16</inkml:trace>
  <inkml:trace contextRef="#ctx0" brushRef="#br0" timeOffset="224172.3937">22727 11782 1175 0,'3'9'137'0,"7"8"-132"15,6 8 1-15,6 5-5 0,3 1-2 16,1 1 1-16,-4-5-5 16,-2-5 6-16,-7-6-2 15,-9-4 1-15,-4-6 0 16,-11-4 6-16,-5-8-3 0,-4-8-1 15,0-4-2-15,2-10-1 16,6-7 1-16,11-7-7 16,4 0-9-16,14-2-6 0,10 6 17 15,4 5-1-15,5 12-4 16,0 8-9-16,0 10-48 15,-4 3-69-15,-6 7-63 0,-5 3-169 16</inkml:trace>
  <inkml:trace contextRef="#ctx0" brushRef="#br0" timeOffset="224437.5942">23027 11740 923 0,'-15'0'157'0,"1"0"-16"16,4 9-67-16,4 11-59 16,4 6-6-16,1 5-5 0,3 5-4 15,5 0-5-15,1-3 1 16,2-5 1-16,1-9-4 15,2-4 1-15,0-11 7 0,1-5-6 16,3-14 6-16,-1-5-1 16,-1-13-3-16,-3-7-6 15,-3-6-28-15,-5 1-45 16,-4 1-24-16,-4 5 78 0,-6 9 34 15,0 10 15-15,1 11 13 16,0 8-20-16,6 7-30 16,-1 6-36-16,0 4-142 0,-2 1-191 15</inkml:trace>
  <inkml:trace contextRef="#ctx0" brushRef="#br0" timeOffset="224952.3951">23260 11567 955 0,'2'12'171'0,"5"16"-153"15,-1 18 24-15,4 14 13 0,-1 15-33 16,0 7-11-16,0 1-4 15,2-6-6-15,-4-12-3 16,-1-9 2-16,-1-18 0 0,-3-11-2 16,-4-7 0-16,-3-11-5 15,-4-7 5-15,-1-4-2 16,-2-15-43-16,-1-16-155 15,-3-17-156-15</inkml:trace>
  <inkml:trace contextRef="#ctx0" brushRef="#br0" timeOffset="225170.7955">23309 11573 1078 0,'14'-16'153'16,"10"5"-133"-16,7 10-19 15,2 6-1-15,4 7 1 16,-7 7-6-16,-6 4 3 15,-14 7-14-15,-8 4-26 0,-14 1 10 16,-12 2 25-16,-10-3 1 16,-4-4 1-16,0-4-2 15,3-5-23-15,5-6-47 0,8-11-58 16,8-4-126-16</inkml:trace>
  <inkml:trace contextRef="#ctx0" brushRef="#br0" timeOffset="225732.3964">23543 11656 1101 0,'4'2'55'0,"12"3"-67"0,6 5 6 16,3-4-13-16,-1-2-6 15,-1-3 12-15,-6-1 16 16,-5-3-1-16,-3-5 7 0,-4-4 2 16,-2-1-7-16,-3-3 3 15,0-1-4-15,-2 1-1 16,-4 0-6-16,-1 4 0 0,-6 3 1 15,1 5-5-15,-3 4 2 16,-1 2 6-16,0 3 3 16,2 5 1-16,4 5-2 0,5-1 0 15,5 1-3-15,6-2 0 16,9 0-2-16,7-4 2 15,4 0 0-15,3-3 0 16,-2-1 6-16,-2 2-6 0,-4-2 9 16,-6 1-2-16,-4 1 2 15,-8 3-1-15,-1 3 3 16,0 0 3-16,-4 1 8 0,0 1-3 15,1-3-13-15,0-4-5 16,2-6 1-16,-1-2-4 16,4-12 15-16,3-9-3 0,-1-5-11 15,4-7 1-15,3-5 0 16,1-1-10-16,2 4 0 15,-1 4 13-15,-1 9 3 16,1 4 6-16,-4 9-3 0,-1 7 0 16,-1 2-6-16,-3 9-4 15,1 5-6-15,-3 0-20 16,-3 2-50-16,-6-2-58 0,-3-6-87 15,-3-6-355-15</inkml:trace>
  <inkml:trace contextRef="#ctx0" brushRef="#br0" timeOffset="225888.3967">23966 11248 1145 0,'-5'6'217'16,"4"13"-190"-16,1 19-27 15,1 13-5-15,1 8-12 16,-2 2-27-16,0-4-109 0,-5-10-118 15,-3-10 1-15,0-15-51 16</inkml:trace>
  <inkml:trace contextRef="#ctx0" brushRef="#br0" timeOffset="226153.5972">23959 11469 940 0,'11'-9'214'16,"7"1"-116"-16,6 5-71 15,4 3-15-15,4 2-8 16,-1 2-6-16,-5 1 2 0,-5 0-1 15,-4-1 2-15,-6 2 4 16,-2 0 4-16,-4 1 23 16,-2 3 4-16,-3 5-12 0,2 1-8 15,-3-1-13-15,-3 4-4 16,-3-2-6-16,0-1 1 15,-4-2-2-15,1-3-6 0,0-3-27 16,-2-7-98-16,-2-5-86 16,0-15-135-16</inkml:trace>
  <inkml:trace contextRef="#ctx0" brushRef="#br0" timeOffset="226278.3974">24082 11266 821 0,'2'-2'5'15,"6"-6"-168"-15</inkml:trace>
  <inkml:trace contextRef="#ctx0" brushRef="#br0" timeOffset="227105.1989">24171 11420 826 0,'-1'-10'125'0,"2"3"-49"16,4 5-60-16,1 3-14 16,1 5 1-16,-1 6-2 15,-1 9 1-15,-3 3 2 0,3 5 5 16,2 1 0-16,2-2-8 15,0-5 2-15,2-7-5 16,4-6 1-16,0-9-6 16,0-3 3-16,3-12 8 0,-1-4-8 15,1-8 6-15,0-1 0 16,-6 3-4-16,-2 0 4 15,-4 9 6-15,-1 7 86 0,-3 10 17 16,-2 17-78-16,1 16-18 16,-2 15 37-16,-5 19 3 15,-4 16-22-15,-4 13-20 0,1 1-13 16,-1-3-9-16,0-15-4 15,0-20-3-15,-4-19 9 16,-4-24-3-16,-7-19 10 0,-2-18-2 16,0-15-9-16,3-14-24 15,7-9 12-15,12-5-33 16,10-3 32-16,10 6 23 15,11 8 6-15,9 9-2 0,2 12-1 16,2 8-1-16,3 7-2 16,-8 5-49-16,-6 3-210 15,-6 2-318-15</inkml:trace>
  <inkml:trace contextRef="#ctx0" brushRef="#br0" timeOffset="228587.2015">24761 11091 717 0,'-5'-18'61'15,"1"4"31"-15,-3 4-60 16,-1 2-19-16,-6 4-6 16,-1 2-13-16,-4 3 9 15,-2 4 5-15,-1 6-7 0,-1 7 18 16,3 8-1-16,2 7-2 15,7 8 2-15,8 1-10 16,4 2-11-16,8-3 4 0,5-7-7 16,5-9-2-16,1-9 11 15,1-11-5-15,-1-7-7 16,-2-13-13-16,-2-10 12 0,-5-3 8 15,-1-2 2-15,-3 1-2 16,-2 5 6-16,-4 8 31 16,1 10 65-16,1 9-11 0,-2 19-83 15,1 15 3-15,-3 19 12 16,-4 12 10-16,-1 9-8 15,-1 5-15-15,1-4-11 16,2-11-5-16,0-14 2 0,1-14 1 16,-3-13 2-16,-1-10 0 15,-4-10-2-15,0-4 7 16,-1-6 2-16,2-5-4 0,6-5 0 15,4-5-5-15,7-6-5 16,7-6-12-16,8-7-23 16,3-3-2-16,5-8 17 0,-1-3 16 15,-2 2 13-15,-3 5 4 16,-8 8 23-16,-1 7 41 15,-8 11-7-15,-1 8-20 16,-1 8-22-16,0 4-13 0,0 5-3 16,1 9-1-16,-2 8 3 15,-2 8-1-15,0 3-2 16,-2 2 1-16,-5 0-1 0,0-4-1 15,-2-6-3-15,0-8 0 16,-3-8-5-16,3-6-1 16,1-6 3-16,3-13 0 0,2-11-26 15,7-8-10-15,7-10-30 16,5-5-68-16,2-2 29 15,3 5 41-15,2 6 77 0,1 9 71 16,-3 8 13-16,2 8-38 16,-7 7-10-16,-2 5-8 15,-5 2-21-15,-6 5-5 16,-1 1-9-16,-4 3-3 0,1 0 7 15,-1-1 2-15,1-1 6 16,0-2-8-16,-1-2-3 16,1-1-4-16,0-1 0 0,-1 1 3 15,-1 1 4-15,0 1-4 16,-1 7 1-16,-3 6 3 15,-4 6-5-15,0 6 4 0,-1 4-2 16,0 2 2-16,2-3-2 16,1-3-5-16,3-8 1 15,3-6 0-15,-2-10 0 16,6-6-3-16,5-7 5 0,1-10-2 15,4-1 2-15,-1-4 4 16,2 1-1-16,-1 4 2 16,-2 4 6-16,0 5 19 0,-1 7-2 15,1 1-13-15,0 5-6 16,0 8-1-16,0 8 10 15,0 7 7-15,-4 5-9 0,0 5-6 16,-4-1-4-16,-3 1-5 16,3-7-1-16,-5-7-2 15,1-7 1-15,-2-7 2 16,2-5-2-16,-6-4 1 0,1-9 5 15,-1-4-3-15,2-5-4 16,1-8 0-16,3-8-2 16,1-7-3-16,3-7-13 0,7-7-74 15,-1-2-68-15,0 4 85 16,-3 6 72-16,-2 6 8 15,-3 8 14-15,1 6 34 0,-2 8-2 16,0 2-23-16,1 5-7 16,2 2-8-16,4 2-7 15,3 2-4-15,1 5 0 16,6 0 3-16,-3 6 0 0,4 7 1 15,-4 9-1-15,-1 11 2 16,-8 9 1-16,-4 8 1 16,-7 7-5-16,-7 3-11 0,-3-2 16 15,-2-5-2-15,1-10-5 16,1-12 0-16,4-10-2 15,3-10 1-15,2-9 3 0,4-10-1 16,4-12-10-16,7-13-15 16,11-9 2-16,6-13-9 15,12-8-67-15,5-5-165 16</inkml:trace>
  <inkml:trace contextRef="#ctx0" brushRef="#br0" timeOffset="233750.8105">7221 12544 782 0,'-19'-9'75'0,"1"3"-16"15,6 1 12-15,3 1-4 16,4 4-45-16,1 2-17 0,1 4-7 16,1 7-2-16,-3 8 2 15,-3 7-3-15,-2 12 1 16,-1 13 1-16,-1 13 2 0,1 15 5 15,6 14 2-15,5 6-4 16,4 3 8-16,15-7-6 16,9-11 3-16,11-14 0 0,8-16 0 15,9-15 0-15,10-15 11 16,6-10 0-16,6-12-11 15,9-5-5-15,-1-12-6 16,-4-10-51-16,-5-4-360 0</inkml:trace>
  <inkml:trace contextRef="#ctx0" brushRef="#br0" timeOffset="234718.0122">14841 12595 430 0,'-8'-16'204'16,"-1"3"-166"-16,-1-2-2 15,0 3-14-15,1 2 19 16,2 1-20-16,1-1-1 0,3 2-14 15,3 0 1-15,2 1 22 16,3-1 3-16,5 3 4 16,5 4 8-16,6 1-2 0,2 12-6 15,6 9 0-15,4 8-1 16,-1 11 6-16,-1 10-13 15,-1 6-10-15,1 3 10 16,-6 2-18-16,0-1 2 0,-4 0 11 16,-4-4-6-16,-2 0 9 15,-6-1 4-15,-4-1 7 16,-5 0-17-16,-7 0-11 0,-13 4-6 15,-9 3 0-15,-9 4-5 16,-8 4-2-16,-3 0-27 16,-5-2-61-16,-1-13-169 0,4-13-271 15</inkml:trace>
  <inkml:trace contextRef="#ctx0" brushRef="#br0" timeOffset="238477.6188">15024 13439 728 0,'-8'-3'40'16,"3"1"29"-16,4-1-31 15,4 0-19-15,5 0-17 16,7-1 1-16,1-1 1 0,4 0 1 15,1 0-3-15,0 2-1 16,4 3 0-16,-2-2-3 16,2 4 3-16,5 2-2 15,0 0 4-15,3 3-5 0,1 3 3 16,0 1 1-16,1 2-1 15,-1 3-1-15,-2 5 0 16,-1 1 3-16,-1 4 1 0,-2 1 7 16,-4 4 3-16,-4 1-5 15,-3 3 1-15,-3 1 7 16,-3 1 11-16,-1 2-2 0,1-1-7 15,-1 0-3-15,0-2-6 16,1 1-2-16,-1-2-3 16,-1 3-2-16,-1-1-3 15,1 1 1-15,-1 3 2 0,2-5-3 16,0 0 4-16,2-2-3 15,0-2 2-15,1-2 1 16,1-1-2-16,2-4 10 0,0 1 8 16,4-4-8-16,-1-3 3 15,4-3-7-15,-1-4-6 16,2-3-3-16,-1-1 4 0,-4-4-4 15,-1-1 3-15,-3-2 7 16,-1 0 9-16,-3 1 3 16,-5-2-1-16,1 0-5 0,-3 0-6 15,0-1-6-15,-4 0-3 16,1 1 5-16,-2-2 4 15,-1 2-1-15,1-2-9 16,-4-1-2-16,1-2-7 0,-2 0-31 16,-1-2-28-16,0-2-43 15,-1 0-31-15,-3-5-70 16,-1-1-358-16</inkml:trace>
  <inkml:trace contextRef="#ctx0" brushRef="#br0" timeOffset="239429.2205">15234 13387 445 0,'1'-9'281'15,"3"1"-235"-15,5 1-2 16,5 1-28-16,-1-2-15 0,-1 2 0 16,1 1-6-16,-3 0 4 15,-2 2-1-15,-3-1-3 16,-1 1 4-16,1-2 0 0,0-2 3 15,1-3-3-15,1-1 3 16,0-4-2-16,-1-3-1 16,0-1 2-16,-2-1-2 0,-1 1 2 15,-3 0 0-15,1 6 4 16,-2 1 13-16,-1 4 32 15,0 2-9-15,-2 3-17 0,1 1-9 16,3 0-5-16,-1 2-10 16,0 0 1-16,0-2-2 15,1 2 2-15,0 0 3 16,0 2-2-16,-1-1 2 0,-1 0 3 15,-2 5-2-15,-6 5-4 16,-3 4 4-16,-6 5 1 16,-3 3 4-16,-4 4 3 0,-1 3 6 15,-1-1 0-15,0 2-4 16,1-3-1-16,6-3 8 15,1-1 0-15,6-6-7 0,4-4-8 16,4-4-3-16,4-2-3 16,1-3-3-16,2-2 2 15,-1 0-2-15,2 0 4 16,2-1 1-16,-2 1 0 0,0-1 2 15,0 0-3-15,0 1 0 16,2 1 6-16,1 1 8 16,3-1 1-16,3 4-3 0,4 1-1 15,4-2 0-15,3 2-1 16,5-1-1-16,-1 4 1 15,1 1-4-15,-1-1-2 0,-5 2-3 16,-3 4-2-16,-4 3-1 16,-3 3 3-16,0 1 4 15,-3 1-9-15,2 0-8 0,-1-1-4 16,-2-11-76-16,-1-8-181 15,-3-11-417-15</inkml:trace>
  <inkml:trace contextRef="#ctx0" brushRef="#br0" timeOffset="244826.83">16644 14396 430 0,'-3'-4'80'0,"1"-2"-47"16,0-1-57-16,2 1 204 15,-3-2-142-15,-1-2-1 0,0 0-10 16,-1-1-11-16,3 0-5 16,-2-4 2-16,4-3-9 15,-1-1 1-15,4-5-1 16,7-2 4-16,5-2 1 0,7-2-5 15,7-4-1-15,5-3-2 16,6 1 0-16,5 1 0 16,4-2 2-16,0 2 1 0,0 3 2 15,-2 2 2-15,-5 6 12 16,-4 4-6-16,-5 5-8 15,-3 6 1-15,0 5-4 16,-2 4 5-16,2-1 1 0,3 2-4 16,0 3-1-16,4 2-3 15,-1 0 5-15,4 2-3 16,-1-1 1-16,2 1 0 0,0-3-1 15,-2-1-1-15,-2-2 4 16,1-2 2-16,-2-5 5 16,-4-5 3-16,-2-3 0 0,-2-5 10 15,-2-1 1-15,-3-2-4 16,-1-3 2-16,-3-2 0 15,-1-1-7-15,-4-1-6 0,-3 0-9 16,-1-1 3-16,0 2-1 16,-4 1-5-16,-1-1 1 15,1 2 1-15,-2-605-1 16,0 1211-3-16,-1-605 1 0,1-1-2 15,-1 3 1-15,-1 0 0 16,-1 3 1-16,-1 0 0 16,-2 4 1-16,-6 1 0 0,1 3-5 15,-3 1 3-15,-2 0 0 16,0 1 0-16,1 1 3 15,3 3 2-15,1-1-1 0,4 2 0 16,1 2-2-16,1 0-1 16,1 2 3-16,-2-2-4 15,2 2 2-15,0 0 1 16,0-1-1-16,0 1 0 0,0 0 1 15,0-1 0-15,-1 1-1 16,1-2 0-16,0 2 2 16,1-2-4-16,-1 1 2 0,5 0 0 15,1-1-3-15,1 2 3 16,-1-2-4-16,0 3-1 15,1 1-11-15,-4 0-15 0,0 0-3 16,-1 0 14-16,-2-1 7 16,0 3 2-16,2-2-1 15,-1 1-26-15,-1 1-16 0,3 0 8 16,-1 0-12-16,4-3-31 15,1 0-37-15,2-5-103 16,0-4 19-16,0-3 40 16</inkml:trace>
  <inkml:trace contextRef="#ctx0" brushRef="#br0" timeOffset="245060.8304">17989 13199 67 0,'3'-18'125'15,"-2"2"-17"-15,-1 0-14 16,-1 1 56-16,-2 3-41 15,0 2-31-15,-1 3-29 0,-2 3-18 16,4 2-16-16,-4 4-14 16,0 0-2-16,-1 6 3 15,-2 0-2-15,-1 5 1 0,-3 3-4 16,0 5 12-16,-1 2-2 15,-1 5 3-15,-1 7 2 16,0 5-2-16,0 0-3 0,3-1-4 16,0-4-4-16,5-4 4 15,4-8-6-15,1-8 1 16,3-7-2-16,4-7 0 15,6-10-6-15,4-9 2 0,3-11-69 16,0-9-83-16,2-10-160 16</inkml:trace>
  <inkml:trace contextRef="#ctx0" brushRef="#br0" timeOffset="245544.4312">17906 13065 615 0,'-3'-8'60'0,"3"1"-48"15,-1 3 0-15,0 0-7 16,-1 4-2-16,-1 0 3 0,-2 5 6 16,-3 9-6-16,-5 10 20 15,-3 7 13-15,-1 6 3 16,-3 6-20-16,0-2-10 0,2-4-5 15,2-6-2-15,2-8-3 16,4-7 0-16,4-5-2 16,3-7-2-16,2-6 5 15,6-9-2-15,9-7-1 0,3-13 0 16,7-10-3-16,4-8 3 15,4-3-1-15,-1 2 1 16,-1 4-3-16,-6 10 11 0,-4 11 9 16,-4 9 48-16,-4 12 24 15,-5 6-25-15,3 16-28 16,0 10-10-16,1 11-8 0,3 8-15 15,4 1-2-15,3-1-12 16,2-6 0-16,-1-7-4 16,-7-13-25-16,-8-13-201 0,-10-9-499 15</inkml:trace>
  <inkml:trace contextRef="#ctx0" brushRef="#br0" timeOffset="249631.6384">19558 13070 469 0,'-9'-5'90'16,"6"1"-31"-16,2 0-44 0,2-2-14 15,4 1 1-15,4-5 0 16,1 0 9-16,0-1 9 15,-2 0-3-15,0 1-1 0,-1-4-7 16,2 1 1-16,1-3-7 16,5 0 2-16,4-7 2 15,8-3-1-15,10-4 0 16,10-7 12-16,11-3 0 0,13-2 13 15,13 0 10-15,11-1 10 16,11 1-5-16,11 2-15 16,10 3-9-16,10 1-16 0,2 5 3 15,6 4-7-15,-1 6-2 16,-3 7 1-16,-6 7-1 15,-8 7 0-15,-4 0 1 16,-6 7 1-16,-6 3-2 0,-2 1 0 16,-1 1 2-16,-3-1 0 15,-2 0 0-15,-3 1 2 16,-4 0-1-16,-7 0-1 0,-10-1 0 15,-5 1 0-15,-12-3 3 16,-8-1-1-16,-9 1 0 16,-5-3 4-16,-8 0 4 0,-4 0 4 15,-5-2 10-15,-5 0-4 16,-4-2-11-16,-5 1-4 15,-3-3-1-15,-2 2-4 0,-3-2-1 16,-1 2 1-16,0-2-4 16,-5 0 4-16,-7 2-7 15,-6 1-15-15,-9 1-29 16,-5-4-139-16,-4-1-177 0</inkml:trace>
  <inkml:trace contextRef="#ctx0" brushRef="#br0" timeOffset="250068.4392">23236 12374 758 0,'6'-14'77'15,"2"4"4"-15,3 4-42 16,0 5-20-16,4 8 3 16,-3 11-1-16,-6 15-7 0,-5 12 0 15,-2 13-1-15,-12 12 3 16,0 4-5-16,-2-3-14 15,1-7-9-15,0-9-2 0,2-12 2 16,-3-13-27-16,-4-10-77 16,-3-13-49-16,-6-7-123 15</inkml:trace>
  <inkml:trace contextRef="#ctx0" brushRef="#br0" timeOffset="250302.4396">22982 12417 949 0,'14'-25'82'16,"14"5"-42"-16,11 5-34 15,7 5-5-15,9 4-8 0,0 2 1 16,-2 2-5-16,-8 4-18 15,-9 0-54-15,-8 3-50 16,-10 1 14-16,-12 1-19 0,-5-1-101 16</inkml:trace>
  <inkml:trace contextRef="#ctx0" brushRef="#br0" timeOffset="250739.2404">23343 12535 877 0,'10'6'73'0,"6"1"-61"15,7 9-6-15,4 3 2 16,2 0-7-16,-3 0 0 0,-4 1 3 15,-5-1 4-15,-6 0 21 16,-8-2 8-16,-4 3-2 16,-7-2 9-16,-8 3-13 15,-6-3-14-15,-2-1-7 0,1-5-6 16,1-4-1-16,6-6 9 15,4-4 8-15,7-4 8 16,6-10-14-16,8-5-16 0,12-4-5 16,7-6 0-16,9 1 7 15,3 1 4-15,0 2-2 16,-2 6-2-16,-5 3 1 0,-10 6-1 15,-4 5-3-15,-8 2-5 16,-5 4 1-16,-4 0-9 16,-2 3-5-16,-1 5-4 15,-3 1 12-15,-2 5 4 0,2 3 0 16,2-1-17-16,1 1-20 15,0-3-61-15,0-7-76 16,-2-4-172-16</inkml:trace>
  <inkml:trace contextRef="#ctx0" brushRef="#br0" timeOffset="250879.6406">23663 12399 918 0,'1'0'96'15,"13"7"-96"-15,3 9-10 16,5 1-38-16,3-6-288 15</inkml:trace>
  <inkml:trace contextRef="#ctx0" brushRef="#br0" timeOffset="251316.4414">23802 12489 1001 0,'-4'23'64'16,"6"17"-35"-16,7 14 14 0,6 11-18 15,0 2-14-15,2-3-9 16,-3-8-5-16,-4-12 2 15,-2-12-1-15,-7-10 1 16,-2-11 3-16,-7-7 2 0,-3-4 6 16,-2-2 21-16,-3-8-14 15,2-5-15-15,5-6-2 16,4-8-4-16,4-10-6 0,8-7-7 15,8-5-38-15,4-2-75 16,1 2 98-16,0 5 39 16,-3 9-3-16,-2 7 3 0,-4 7 6 15,1 5-1-15,0 7 4 16,0 4-1-16,1 4-7 15,-2 1-6-15,3 6 0 16,-4 5 0-16,1 7 2 0,-1 5 0 16,-5 5 5-16,-4 4 1 15,-3 3-7-15,-7 1-2 16,-7-3-1-16,-8-3-3 0,-5-3-2 15,-4-7-2-15,0-7-3 16,0-7 1-16,6-4-40 16,6-15-102-16,10-12-209 0</inkml:trace>
  <inkml:trace contextRef="#ctx0" brushRef="#br0" timeOffset="251550.4418">24200 12220 1114 0,'-2'2'121'0,"9"13"-69"16,8 25-42-16,5 10-10 16,-2 11-2-16,-2 3-7 0,-5-3-6 15,-6-7-7-15,-7-11-21 16,-8-10 0-16,-8-11 19 15,-2-6 20-15,-4-6 6 16,3-3-3-16,-2-6-53 0,8-5-115 16,8-15-217-16</inkml:trace>
  <inkml:trace contextRef="#ctx0" brushRef="#br0" timeOffset="251924.8424">24364 12566 977 0,'0'1'80'15,"9"1"-83"-15,6 4-8 0,5 0-15 16,1-2-64-16,-1-2 8 16,-3-4 30-16,-2-8 49 15,-4-1 23-15,-3-5 3 16,-5-3 14-16,1-2 0 0,-3 0-6 15,-3 1-10-15,-4 3-3 16,-6 4 4-16,-5 3 15 16,-2 8-5-16,-4 2-15 0,-1 12-7 15,4 7-4-15,1 8 0 16,4 5-2-16,7 4 0 15,5 3 0-15,5 0-1 0,3-1-5 16,6-5-3-16,0-4-2 16,0-8-3-16,-3-6-6 15,2-11-20-15,-2-5-25 16,-1-9 29-16,2-9 13 0,1-9-28 15,5-4-3-15,5-10-37 16,3-2-113-16,5 1-292 16</inkml:trace>
  <inkml:trace contextRef="#ctx0" brushRef="#br0" timeOffset="252392.8433">24619 12425 482 0,'16'-13'207'16,"-6"6"-58"-16,-1 3-41 15,-2 2-9-15,-2 2-41 0,-2 5-38 16,-1 5-5-16,0 3-11 16,-4 3-2-16,-5 3 0 15,-3 0 0-15,-3 2 1 0,1 0-1 16,0-2-1-16,3-2 3 15,1-2-3-15,0-2 1 16,4-3-1-16,2-5-1 16,1-1-1-16,0-2 1 0,1-4 5 15,-2-9 26-15,4-5-19 16,-2-6-11-16,2-6-2 15,0-6-4-15,1-3 0 0,3-1-3 16,-2 5 2-16,0 5 7 16,0 6 3-16,-2 7 0 15,0 5 0-15,-2 4-1 0,1 4 0 16,-1 1 0-16,1 0-1 15,0-1-1-15,-1 2 1 16,0 0 0-16,1 0 3 0,-1 1 0 16,-1 0-2-16,1 5-4 15,-4 6 1-15,-2 5 5 16,0 10 2-16,-3 6 1 15,-1 7 1-15,1 5 2 0,0 4-6 16,-1-1-5-16,0 1-1 16,3-5-3-16,0-7-4 15,1-4 1-15,-5-9-2 0,-1-9-1 16,-3-6-4-16,1-9-5 15,0 0-19-15,0-12-58 16,-3-8-47-16,7-11-158 0</inkml:trace>
  <inkml:trace contextRef="#ctx0" brushRef="#br0" timeOffset="252829.644">24565 12504 1007 0,'16'-11'84'0,"6"5"-82"16,4 4-7-16,6 0-2 15,1 1-3-15,-1 0-37 16,-2 0-24-16,-4-2-13 0,-5-3 8 16,-2-5-4-16,-7-1-5 15,-3-3-30-15,-4-4-26 16,-1 2 140-16,-2-2 82 0,-4 3 47 15,-2 1-2-15,2 0 1 16,-2 5-25-16,-1 2-26 16,-2 3 3-16,-1 4-20 15,-8 7-41-15,-2 9-17 0,-3 6 2 16,-3 6-1-16,4 2-3 15,2 3 2-15,10-1-2 16,6-3-1-16,4-3-1 0,9-3-1 16,2 0 1-16,3-5 1 15,0-3 4-15,-3-3 6 16,-3-3 0-16,-4-1 3 0,-3-1 2 15,-1-2 29-15,-4-1 48 16,-3 0-4-16,-5 2-8 16,-2 1-43-16,-3 4-32 0,-2 3-12 15,-5 4-9-15,-4-3-35 16,-6-7-191-16,-3-7-265 15</inkml:trace>
  <inkml:trace contextRef="#ctx0" brushRef="#br0" timeOffset="253859.2458">23071 12998 824 0,'-2'-8'54'0,"7"0"-11"0,16 3-48 15,11 1 11-15,9 0 16 16,5 0 19-16,6 2 12 15,1 2-9-15,5 2-18 16,0 3-14-16,3 2-11 0,4-2 1 16,1-1 1-16,7-2-3 15,3-5 1-15,5-3 7 16,9-4 7-16,7-2 6 0,6 1-8 15,2-3-7-15,0 1-4 16,-7-2 0-16,-6-2-3 16,-8-1 1-16,-10-3 2 0,-12-2-1 15,-5-2 3-15,-8-4 13 16,-7-2 21-16,-7-1 3 15,-5 0-13-15,-2-2-10 16,-3 2-7-16,-2-1-8 0,-4 0-2 16,-2 2 0-16,-3-1-1 15,-1 2 2-15,-4 0 0 16,-7 1 1-16,1 1 5 0,-9-1-6 15,-5-2-4-15,-5 2 4 16,-8-2-3-16,-1-1 1 16,-1 0 0-16,-4 3-2 0,-1 3 2 15,-7 2-1-15,-4 5-5 16,-6 3 1-16,-7 3-1 15,-7 3 1-15,-3 0 4 16,-5 1-1-16,-2 0 3 0,-3 0 0 16,-3-2 0-16,-3 2-1 15,1-1 2-15,1 2-1 16,-3 2 0-16,5 1-1 0,2 1 2 15,2 4-1-15,3 0 0 16,-1 4-1-16,6 5 0 16,4 1-2-16,2 5 2 0,4 3 1 15,2 2-2-15,3 1-1 16,-1-1 0-16,1 2 1 15,1-2 0-15,3 0 1 16,1-1 1-16,5 2-1 0,3 0 1 16,4 4 1-16,4 2-2 15,2 1 0-15,1 3 0 16,2 5 2-16,2 2-3 0,2 0 2 15,2 2-1-15,7 1 1 16,3-3 1-16,6 2-1 16,4-3 1-16,3-1 1 0,4-1-1 15,4-1-1-15,5-2 2 16,1 0-1-16,3-1 3 15,7 1 0-15,2-2 0 0,3 0-4 16,6-1 0-16,4-2-1 16,6-3-3-16,5-5 0 15,5-3 0-15,7-6-4 16,4-3 1-16,3-1-1 0,-4-6-9 15,-6-6-93-15,-8-13-198 16</inkml:trace>
  <inkml:trace contextRef="#ctx0" brushRef="#br0" timeOffset="257369.252">19636 9390 415 0,'20'-6'252'0,"-1"2"-237"16,1 2 8-16,-1 2-4 16,-3 7-2-16,-2 6 10 15,0 5 29-15,-2-1 2 0,1 0-19 16,0-1 4-16,6-6 0 15,2-7 7-15,5-6-5 16,4-16-4-16,6-12 9 0,4-13-7 16,1-9-11-16,6-13 0 15,4-12-8-15,0-7-11 16,2 0-12-16,-3 3-1 15,1 5 0-15,-4 14 0 0,-6 18 2 16,-3 15 1-16,-1 12 3 16,-5 11 3-16,-1 7-5 15,-1 3-5-15,-2 11-3 0,0 2-8 16,2 1-32-16,2-6-83 15,-1-9-77-15,-1-6-148 16</inkml:trace>
  <inkml:trace contextRef="#ctx0" brushRef="#br0" timeOffset="260801.258">13269 7177 866 0,'-14'-7'60'16,"3"-1"7"-16,8-2-37 16,3-2-19-16,10-3-2 0,4-3-9 15,3 1 6-15,1 1-2 16,-1 4-5-16,0 4 3 15,-1 5-1-15,-1 3-3 0,1 3 4 16,-1 7-2-16,5 2 1 16,0 5 4-16,4 0-2 15,1-3 1-15,5-7-1 16,6-5-1-16,4-7 22 0,3-17 12 15,3-12-6-15,1-12-3 16,2-12-1-16,-2-7 3 16,-4-10-7-16,1-6-2 0,-5-2-14 15,-2 0-5-15,-3 3 1 16,-4 8-2-16,-1 10 9 15,-2 13 48-15,0 11-16 16,-3 13-24-16,2 8-12 0,1 8-2 16,2 5-3-16,4 4 0 15,0 0-4-15,4 6-19 16,0-1-55-16,-1 0-30 0,-6-5-67 15,-7-3-95-15</inkml:trace>
  <inkml:trace contextRef="#ctx0" brushRef="#br0" timeOffset="263718.4632">9022 8278 917 0,'0'-9'13'0,"-3"2"-7"15,3 2 0-15,0 2-2 16,0 2-3-16,5 1-2 16,3 6 4-16,5 5 2 15,1 9 12-15,7 4 20 0,3 5-11 16,2-3-12-16,5-2-7 15,1-9-2-15,2-8-2 16,2-11 9-16,4-16 19 0,2-15 7 16,2-16 11-16,2-15-5 15,2-14-13-15,3-10-15 16,1-6-6-16,4-2-5 0,2 4-3 15,1 4-1-15,6 13 1 16,1 10-1-16,0 12 1 16,0 12-1-16,-1 12-2 15,0 9-4-15,-5 11-23 0,-5 4-89 16,-7 0-140-16,-5-6-597 15</inkml:trace>
  <inkml:trace contextRef="#ctx0" brushRef="#br0" timeOffset="266308.0677">19962 7201 1036 0,'9'1'9'0,"5"1"3"15,7-2-11-15,5 0 11 16,6-5 6-16,4-4-9 15,6-6 8-15,4-8 11 16,4-7-14-16,4-8-1 0,8-13 5 16,3-14 5-16,5-12 9 15,7-13 2-15,1-9-18 16,1-5-12-16,-4 8 3 0,-8 12-7 15,-9 18-1-15,-8 20 9 16,-9 15 0-16,-7 18 5 16,-4 10-5-16,-2 4-4 0,0 8-5 15,3 4-5-15,3 4-13 16,5-1-59-16,3-8-83 15,3-8-123-15</inkml:trace>
  <inkml:trace contextRef="#ctx0" brushRef="#br0" timeOffset="270254.8746">14211 9849 714 0,'-22'-2'23'0,"2"2"6"0,-1 4-8 15,4 9-12-15,-2 8-5 16,1 10-1-16,-1 13-1 16,-1 12-1-16,0 11 1 0,2 9 1 15,4 7-2-15,7-2 2 16,5-8-3-16,10-12-3 15,10-13 0-15,7-13-4 16,5-18-10-16,5-11-7 0,3-7 6 16,3-15-19-16,-3-10-90 15,-3-8-131-15</inkml:trace>
  <inkml:trace contextRef="#ctx0" brushRef="#br0" timeOffset="270520.0751">14311 10277 837 0,'-16'10'119'0,"0"12"-38"0,4 13-37 15,7 5-15-15,7 2-21 16,9-3-14-16,11-7-3 15,7-9-1-15,5-11-13 16,2-11-29-16,-3-6-44 0,-4-14-44 16,-5-6-4-16,-7-7 31 15,-9-1 89-15,-7-5 23 16,-9 2 20-16,-8 2 97 0,-5 6 54 15,-6 4-72-15,-1 5-9 16,-1 9-7-16,-1 7-22 16,3 4-22-16,4 12-22 15,6 5-18-15,8 3-5 0,9-1-33 16,11-6-108-16,7-11-42 15,7-7-131-15</inkml:trace>
  <inkml:trace contextRef="#ctx0" brushRef="#br0" timeOffset="270878.8757">14557 10190 977 0,'3'9'25'15,"9"5"-2"-15,6 4 1 0,4 3-21 16,2-2-3-16,0 0-5 15,-3 0 3-15,-4-1 4 16,-4-5-6-16,-4-2 2 0,-6-1-6 16,-5 0-3-16,-4-4 1 15,-6-2 12-15,-2 0 2 16,0-4 0-16,-1-3 3 0,0-8 15 15,8-8 8-15,2-4-14 16,3-6-9-16,9-4-10 16,3 0 8-16,5 3 3 0,4 6-2 15,-1 5 0-15,0 12 4 16,0 7-3-16,0 10-3 15,-1 11-1-15,1 7-1 16,0 9-5-16,-1 0-3 0,1 1-23 16,-3-6-90-16,-6-11-92 15,-3-11-463-15</inkml:trace>
  <inkml:trace contextRef="#ctx0" brushRef="#br0" timeOffset="271206.4763">14891 10167 900 0,'2'5'119'0,"3"3"-85"16,6 4-28-16,6 9 13 16,5 0-12-16,3 4-4 15,3-4-3-15,-3 0-5 16,-3-5-10-16,-4-6-27 0,-8-4-25 15,-7-4 10-15,-3-5 38 16,-7-6 17-16,-4-5 1 16,-5-3 2-16,1-6 5 0,1-4 26 15,4-1 13-15,4-2 16 16,4 2-17-16,5 3-9 15,7 6 2-15,3 5-7 0,4 7-11 16,0 5 0-16,-1 10-10 16,1 10-4-16,-1 8-9 15,-1 9-3-15,-3 2-24 16,-4-3-106-16,-2-8-163 0</inkml:trace>
  <inkml:trace contextRef="#ctx0" brushRef="#br0" timeOffset="271518.4769">15248 10152 1076 0,'-1'9'23'0,"8"2"-22"0,7 2-1 16,7-4 0-16,4-6-9 15,5-3 5-15,2-8-4 16,0-8-20-16,-2-7-19 16,-5-2 5-16,-4-2 22 0,-7-2 21 15,-9 3 2-15,-3 2 8 16,-8 5 57-16,-8 6 12 15,-4 9-12-15,-4 7-6 0,-1 17-39 16,1 11-9-16,1 10-9 16,7 8-5-16,9 3-2 15,7-2-7-15,18-6-39 0,11-11-65 16,7-14-57-16,4-17-102 15</inkml:trace>
  <inkml:trace contextRef="#ctx0" brushRef="#br0" timeOffset="271690.0772">15681 9952 1263 0,'-12'18'115'16,"8"13"-86"-16,4 8-25 15,14 7-2-15,8 1-13 0,8-7-5 16,8-8-28-16,0-16-86 15,0-14-139-15,-4-8-125 16</inkml:trace>
  <inkml:trace contextRef="#ctx0" brushRef="#br0" timeOffset="271846.0774">15878 9678 1160 0,'-20'-13'234'0,"7"14"-105"16,1 28-71-16,3 17-51 15,3 20-4-15,6 18-5 0,5 10-11 16,8-2-42-16,-1-16-178 15,-2-15-295-15</inkml:trace>
  <inkml:trace contextRef="#ctx0" brushRef="#br0" timeOffset="272017.6777">15795 10058 1241 0,'15'3'42'0,"13"3"-35"16,8 1-4-16,8-2-6 15,7-4-27-15,0-4-153 16,-1-12-106-16,-5-5-165 0</inkml:trace>
  <inkml:trace contextRef="#ctx0" brushRef="#br0" timeOffset="272423.2785">16254 9904 739 0,'0'-13'242'0,"-3"3"-31"15,-3 3-87-15,2 4-45 16,2 4-44-16,1 8-33 16,0 3-3-16,1 4 0 15,-1 2-7-15,-1 0-31 0,2-2-34 16,-5-3 2-16,-4-2 4 15,-1-3 21-15,-4-3 33 16,-1-3 14-16,-1 2 4 0,2 1 18 16,2 2 35-16,4 2-15 15,4 6-23-15,4 3-14 16,7 4-3-16,10 2 0 0,4-1-5 15,9-5-1-15,6-5-1 16,2-7-4-16,1-9-17 16,-1-6-4-16,-5-10-32 15,-6-8-15-15,-7-4 43 0,-7-4 30 16,-10-2 6-16,-4 1 3 15,-6 4 53-15,-7 3 62 16,-2 7-4-16,2 5-16 0,3 8-37 16,2 8-26-16,2 2-24 15,3 13-13-15,3 10-2 16,-1 11 1-16,5 4-3 0,8 2-8 15,5-2-46-15,6-6-49 16,1-10-17-16,2-14-27 16,-1-10-48-16,-6-15-76 0,-4-13-148 15</inkml:trace>
  <inkml:trace contextRef="#ctx0" brushRef="#br0" timeOffset="272579.2787">16509 9807 504 0,'-13'-62'38'16,"-2"5"167"-16,4 8 5 0,3 13-44 16,1 9-46-16,3 15-11 15,-1 10-32-15,2 8-44 16,1 19-32-16,-1 13-1 0,1 10-2 15,1 10-2-15,4 5-27 16,7 1-66-16,4-2-42 16,0-8-66-16,1-9-70 15</inkml:trace>
  <inkml:trace contextRef="#ctx0" brushRef="#br0" timeOffset="273156.4797">16928 9679 712 0,'-18'-13'65'16,"-1"5"51"-16,1 8-55 15,0 4-30-15,-3 12-20 16,2 11-8-16,-2 11-1 0,1 14-1 16,3 5 3-16,6 6-4 15,8-3 0-15,4-5-3 16,13-9-3-16,9-14 4 0,7-13-9 15,3-11-15-15,2-10-28 16,-2-12-63-16,-5-11-53 16,-5-5-18-16,-7-5 48 0,-7-1 114 15,-8-1 87-15,-2 7 152 16,-6 6 32-16,-4 9-67 15,-4 13 49-15,-3 10-135 0,4 16-63 16,4 11-1-16,9 7-10 16,4 4-22-16,16-4-9 15,9-7-27-15,6-12-57 16,1-15-96-16,-2-10-98 0</inkml:trace>
  <inkml:trace contextRef="#ctx0" brushRef="#br0" timeOffset="273530.8804">17081 9870 793 0,'-16'-19'110'16,"2"3"8"-16,6 7-8 15,4 5-29-15,3 3-54 0,5 6-30 16,6 2 2-16,4 4-5 16,1-3-41-16,3 0-57 15,-1-6 5-15,-2 0 29 16,-2-4 51-16,-6-1 22 0,-1-2 7 15,-4 5 57-15,-1 2 40 16,0 4-62-16,-1 11-24 16,0 4 27-16,6 5-33 0,1 0-12 15,4 1-10-15,0-6-6 16,3-5-41-16,1-9-43 15,-3-8 11-15,3-9 31 0,-5-13 38 16,1-4 13-16,1-4 7 16,-3 1 13-16,-1 4 28 15,0 7 63-15,0 8 26 0,2 5-45 16,0 6-49-16,5 8-19 15,1 7-8-15,3 2-8 16,-1 8-6-16,-4 1 1 16,-2 1-11-16,-5-3-83 0,-4-6-111 15,-2-8-19-15,-3-10-117 16</inkml:trace>
  <inkml:trace contextRef="#ctx0" brushRef="#br0" timeOffset="273671.2806">17437 9869 489 0,'10'-38'142'0,"1"5"31"16,1 9 5-16,1 8-30 15,0 10-36-15,0 8-45 0,-3 12-24 16,1 5-12-16,-4 7-12 15,-1 6-3-15,-5 6-17 16,0 2-9-16,-2-1-39 0,-6-5-112 16,0-12-129-16,3-13-336 15</inkml:trace>
  <inkml:trace contextRef="#ctx0" brushRef="#br0" timeOffset="273811.6809">17584 9935 1073 0,'15'0'167'0,"1"13"-74"16,4 11-16-16,5 7-36 15,0 11-24-15,-1 7-11 0,-6 3-8 16,-4-4-11-16,-6-6-79 15,-8-11-159-15,-6-13-77 16,-7-16-38-16</inkml:trace>
  <inkml:trace contextRef="#ctx0" brushRef="#br0" timeOffset="274030.0813">17638 9999 619 0,'-4'-70'32'0,"4"5"237"15,4 14-76-15,7 12-39 0,2 12-53 16,4 10-44-16,2 9-42 16,2 6-14-16,3 4 3 15,0 8-4-15,-3 5-1 0,-4 8-7 16,-5 2-28-16,-6 3-48 15,-4-2-21-15,-7-2-21 16,-8-4 61-16,-4-5 47 0,-1-4 21 16,0-4 0-16,-2-2-2 15,6-3 0-15,6-4 0 16,7-6-2-16,2-4-58 0,10-3-170 15,7-4-256-15</inkml:trace>
  <inkml:trace contextRef="#ctx0" brushRef="#br0" timeOffset="274591.6823">17923 9790 808 0,'1'-3'160'0,"-2"-1"-36"16,1 0-50-16,0 1-53 0,2 1-19 16,3 0-4-16,-1-1-4 15,1 0-31-15,-1 0-10 16,-1 1 20-16,-1 1 15 0,-2-1 11 15,-2 0 1-15,0 2-1 16,-1-2-1-16,-1 0 7 16,1 1 0-16,-1-1 9 15,1 2-5-15,1-1 3 0,0 0-2 16,2-1-3-16,-2 2-4 15,3 0-4-15,0 0 3 16,0 0 0-16,0 0-1 0,-1 1-1 16,0-1 1-16,0-1 1 15,0 1 3-15,-2 0 4 16,2 0-2-16,-1 0-3 0,-3 0-3 15,-1 0 0-15,1 2 0 16,-2-2 0-16,2 5 2 16,-1 1-2-16,1 6 1 15,3 3 3-15,0 3 6 0,2 5 2 16,6 2-6-16,5-1-3 15,3-2-5-15,1-3-1 16,3-7-1-16,1-5 1 0,-2-5-1 16,-2-8 4-16,1-9-3 15,-2-5 2-15,-5-7 0 16,-2-3 0-16,-5-4 1 0,-4-1-2 15,-4 1 0-15,-5 4 3 16,-6 5 1-16,-2 10 18 16,0 9 34-16,3 7-22 15,-2 9-22-15,5 10-11 0,6 3-5 16,5 0-12-16,6-2-86 15,9-8-36-15,4-10-45 16,6-6-61-16,2-10-244 0</inkml:trace>
  <inkml:trace contextRef="#ctx0" brushRef="#br0" timeOffset="275215.6834">18145 9637 497 0,'5'-15'259'0,"-4"5"-79"15,0 2-55-15,1 4-26 16,-1 3-45-16,3 3-42 16,0 3-10-16,1 7 0 15,2 7-2-15,0 2 1 0,0 5 0 16,1 4 0-16,-1 1-1 15,-1 0-1-15,-1-5-4 16,-3-2-3-16,-2-5-2 0,0-4 2 16,-1-7 7-16,-2-3 0 15,3-3 2-15,-2 0 2 16,0-5-1-16,4-7 0 0,6-8 2 15,2-2-8-15,4-6 3 16,3 0 1-16,-1 0-1 16,-3 5 6-16,1 6 0 15,-5 6 20-15,-2 7 30 0,-1 3-6 16,-1 7-15-16,1 12-5 15,2 0-10-15,2 4-17 16,3 0-2-16,-1-2-6 0,1-7-7 16,0-7-31-16,2-7-19 15,0-4 3-15,0-12 22 16,-1-6 20-16,2-6 17 0,-1-2 3 15,-4 2 3-15,-4 4 36 16,0 5 34-16,-2 6 2 16,-3 8-19-16,1 5-15 0,0 9-34 15,2 9-4-15,1 4 0 16,3 4-3-16,2 2-2 15,-1-6-9-15,1-6-38 16,0-11-36-16,-2-10 9 0,-2-15 13 16,-2-10-31-16,-2-13 21 15,-1-11 64-15,-2-7 11 16,1-9 10-16,3-1 25 0,-1 5 0 15,1 11 8-15,2 12 52 16,-2 14 11-16,2 17-16 16,2 13-52-16,-2 18-38 0,3 12 2 15,3 14-2-15,-3 13-4 16,-3 13-5-16,-3 3-10 15,-2-4-127-15,-1-15-124 0,-3-15-276 16</inkml:trace>
  <inkml:trace contextRef="#ctx0" brushRef="#br0" timeOffset="275543.2839">18643 9609 842 0,'2'-34'155'15,"5"4"6"-15,8 8-54 16,6 5-57-16,4 6-39 16,7 6-1-16,4 3-5 0,-1 1-4 15,0 4-5-15,-6 2-7 16,-5 1-56-16,-6-4-67 15,-10-2 36-15,-4-4 55 0,-2-9 45 16,-4-4 8-16,-2-2 62 16,1 1 43-16,-1 4-7 15,1 5-10-15,2 4-25 16,-1 5-27-16,3 6-38 0,0 8-4 15,0 7-4-15,-1 8 3 16,0 5-7-16,-1 5 3 16,-1 3-6-16,1-1-28 0,0-5-38 15,-2-7-5-15,1-9 21 16,-2-5 32-16,-2-11 23 15,-1-3 4-15,0-4-1 0,-2-7 0 16,2-3-2-16,-2-8-44 16,-3-7-139-16,0-10-185 15</inkml:trace>
  <inkml:trace contextRef="#ctx0" brushRef="#br0" timeOffset="275683.6842">18778 9250 1413 0,'26'-14'106'16,"17"10"-93"-16,15 4-9 15,5 0-8-15,0-7-29 0,-9-7-354 16</inkml:trace>
  <inkml:trace contextRef="#ctx0" brushRef="#br0" timeOffset="278632.0894">605 14722 572 0,'-11'-11'190'0,"1"1"-145"0,0 3-6 16,2 2-17-16,2 4-19 15,-4 0-2-15,-1 5-12 16,-6 9 6-16,-2 7 4 0,-1 9 7 16,-3 9 4-16,3 12 8 15,0 5 8-15,8 7-5 16,4 1-3-16,8 4-6 0,5-1-5 15,10-8 0-15,7-3-1 16,3-7-4-16,5-7 0 16,1-12-1-16,0-5 0 0,-1-8 1 15,-4-7-5-15,-5-5 10 16,-4-4-9-16,-4-7-1 15,-6-8 6-15,-6-7 1 16,-1-5-1-16,-7-4-3 0,-3-5-3 16,-5 2 3-16,0 3-1 15,0 5 2-15,0 6 3 16,5 4 14-16,4 8 23 0,1 3-4 15,3 5-11-15,2 1-17 16,5 3-21-16,5 4 13 16,1 2 5-16,5 0-3 0,2 1 0 15,1 0-2-15,3 1 0 16,0-3-1-16,-2 1 1 15,-2 3 0-15,-3 1 1 16,-1 2 0-16,-1 1-9 0,-3 2 7 16,-2 0 1-16,-1-1 3 15,0-3-1-15,-3-2-5 16,1-3-4-16,-3-6-40 0,-2-4-109 15,-7-8-7-15,-4-11-118 16</inkml:trace>
  <inkml:trace contextRef="#ctx0" brushRef="#br0" timeOffset="279568.091">722 15143 1169 0,'-2'-3'174'0,"2"3"-109"0,13 0-78 16,6 8 18-16,5 2-5 15,3 3-1-15,1 1-3 16,-2 0-10-16,-5-1-12 0,-4-3 1 15,-5-1 6-15,-5-2 10 16,-7-3 2-16,0-1 1 16,-7-2 13-16,-5-1 3 0,-2-6-11 15,-2-5-1-15,1-6 0 16,1-4 1-16,7-6 8 15,6-3-2-15,2-1 0 16,12-2-2-16,5 2-3 0,5 2-3 16,1 9-1-16,-2 4-31 15,1 4-66-15,-4 8-3 16,-5 2 17-16,-4 0 36 0,-3 2 13 15,-6-1 14-15,-1 0 29 16,-5-2 17-16,-4-1 3 16,0 0 34-16,0 0 35 0,2 1 1 15,0 2-22-15,3 1-16 16,4 8-48-16,0 8-25 15,1 5 17-15,4 7-1 16,2 6 2-16,2-2-7 0,0-4 2 16,-1-4-17-16,0-10-11 15,-2-4-12-15,-1-9-22 16,-3-3 22-16,0-13 34 0,-2-6 12 15,-4-9-4-15,-2-2 3 16,-4-3-1-16,3 4 0 16,-1 6 8-16,1 4 33 0,1 8 25 15,3 7 12-15,2 1-23 16,1 4-39-16,1 4-22 15,6 4 0-15,2 4 10 0,1 1-12 16,2 1 6-16,-2-3 3 16,0-1-9-16,-1-5-6 15,-2 0 11-15,-2-2 5 16,-2 2 1-16,2 3 4 0,1 3-1 15,4 3 0-15,0 6 0 16,4 4 3-16,3 2-6 16,1 3-2-16,2 1-3 0,-1-5-7 15,-1 1 5-15,-4-7 4 16,-4-5-2-16,-4-7-1 15,-6-4-2-15,-1-4 7 0,-10-10 5 16,-4-7-15-16,-4-8-6 16,-2-6-49-16,0-5-30 15,1-2 31-15,0-1 60 0,6 5 4 16,3 3 4-16,2 6 12 15,3 4 18-15,5 6-12 16,1 2-15-16,0 4-5 16,6 3-5-16,1 2 1 0,1 2-1 15,3 4 3-15,1 4-1 16,0 5-1-16,1 5 0 15,-1 3-5-15,-1 3 0 0,-4-1 4 16,-4 3-7-16,-2-1 2 16,-1 0 2-16,-4-4 4 15,0-3-2-15,-2-5-3 0,-1-6-39 16,2-6-70-16,2-13-37 15,0-11-53-15,3-7-256 16</inkml:trace>
  <inkml:trace contextRef="#ctx0" brushRef="#br0" timeOffset="279958.0917">1127 14830 79 0,'6'-33'145'0,"-2"5"-104"15,-2 8 380-15,-2 2-225 16,0 6-70-16,-3 0 1 15,-2 2-89-15,-1-1 26 0,0 3-26 16,0 0-27-16,-1-2-7 16,3 2-8-16,-3-1-3 15,3 0-19-15,0 1 3 0,1 2 23 16,2 4 0-16,0 2 4 15,1 5-8-15,2 9-10 16,5 9 12-16,0 11 11 0,8 9 2 16,1 8-1-16,4 6-8 15,0-4 2-15,2-2-4 16,-4-9-2-16,-1-12-3 15,-6-10 4-15,-2-9-2 0,-7-9 0 16,-2-6 2-16,-4-11 3 16,-4-14-11-16,0-4-10 15,-1-7-13-15,2 1 30 0,3 3 5 16,1 10 5-16,3 6 28 15,0 9 20-15,2 7-11 16,5 3-25-16,5 4-2 0,4 7 15 16,4 9-11-16,2 2-19 15,2 6-5-15,-4-3-4 16,-2 4-3-16,-7-5-36 15,-7-10-112-15,-5-9-160 0</inkml:trace>
  <inkml:trace contextRef="#ctx0" brushRef="#br0" timeOffset="280098.4919">1453 14476 468 0</inkml:trace>
  <inkml:trace contextRef="#ctx0" brushRef="#br0" timeOffset="280472.8926">1507 14330 966 0,'1'9'133'16,"3"5"-77"-16,6 7-51 15,3 9 16-15,4 10-8 16,2 8-18-16,2 1 7 0,-7-2 0 16,-2-3-11-16,-6-8 9 15,-5-8 0-15,-6-7-6 16,-7-10 10-16,-5-4 0 0,-4-7-12 15,1-11 8-15,-3-12-7 16,1-14-14-16,3-9-40 16,0-6 13-16,6-1 37 0,2 3 17 15,5 5 38-15,6 9 45 16,0 7-1-16,6 8-32 15,4 4-10-15,6 7-15 16,1 6-19-16,2 6-4 0,3 10 0 16,1 8-8-16,0 8-3 15,-1 6 2-15,0 5-2 16,-4 1 3-16,-3-1-5 0,-2-6-2 15,-2-1 2-15,-4-5-14 16,-1-4-29-16,-2-4-40 16,-4-6-42-16,0-1-43 0,-10-8-130 15</inkml:trace>
  <inkml:trace contextRef="#ctx0" brushRef="#br0" timeOffset="280613.2928">1567 14501 1191 0,'0'-17'118'16,"3"-1"-70"-16,13-2-46 0,4 1-5 15,3-4-10-15,-1-1-67 16,-4 3-114-16,-6-2-65 16,-6 0-178-16</inkml:trace>
  <inkml:trace contextRef="#ctx0" brushRef="#br0" timeOffset="280800.4932">1655 14131 865 0,'-5'-6'165'0,"1"0"5"0,4 5-90 16,0 3-56-16,5 7-25 15,7 10 7-15,3 8 5 16,5 8-6-16,3 6 1 0,0 4-5 15,-2-2-4-15,-3-3-1 16,-4-3-6-16,-3-5-2 16,-5-8-4-16,-1-6-45 15,1-5-44-15,-3-9-66 0,2-6-93 16,-1-13-117-16</inkml:trace>
  <inkml:trace contextRef="#ctx0" brushRef="#br0" timeOffset="281143.6938">1899 14201 1042 0,'-22'-8'88'0,"4"0"-26"16,6 5-50-16,0 4-15 16,2 5-7-16,-1 6-17 0,0 6-4 15,0 5 25-15,1 4 11 16,5 3-2-16,1 0 2 15,4-2-5-15,6-3 0 16,5-4-2-16,4-10-8 0,5-7-14 16,0-5-18-16,2-9 29 15,-1-6-9-15,-4-3 26 16,-1 3 0-16,-1 3 11 0,-1 5 45 15,-2 7 24-15,4 5-3 16,3 11-29-16,3 5-7 16,2 7-27-16,0 7-10 0,-2 3-12 15,-6 1-7-15,-6 0 4 16,-9-2-4-16,-5-5 0 15,-12-8-17-15,-6-8-59 16,-8-10-73-16,-9-13-51 0,-1-15-185 16</inkml:trace>
  <inkml:trace contextRef="#ctx0" brushRef="#br0" timeOffset="281798.8949">1908 14171 1090 0,'-7'-2'82'15,"6"5"-71"-15,2 7-24 0,6 4 11 16,3 3-2-16,1 8 6 16,0 2-2-16,2-1 4 15,2 0-1-15,-2-5-2 16,4-3 2-16,-5-7-2 0,2-5-2 15,-1-5-5-15,0-7-3 16,-3-8 5-16,-1-6 6 16,-4-6 2-16,-2-3-1 0,-3-4-1 15,-7 0-14-15,-6 0-23 16,-4 4-5-16,-2 3 22 15,2 6 17-15,0 7-2 0,3 8-4 16,5 4 3-16,2 2-18 16,7 6-33-16,3 1 10 15,5-2-42-15,3-6 35 0,2 0 22 16,4-10 19-16,0-3 14 15,1-1 3-15,-2-1 15 16,0 4 8-16,-1 1 9 16,-3 5 19-16,0 4 11 0,0 3-2 15,0 6-16-15,1 7-19 16,-2 6-9-16,1 3-14 15,-3 2-4-15,-2-5-11 0,-3-2 7 16,-4-5-3-16,0-8-2 16,-2-6-2-16,-6-7 13 15,0-13-14-15,-2-7-11 0,2-8-2 16,1-5-10-16,0-3 13 15,5 0 19-15,2 5 16 16,0 6 21-16,5 7 17 16,1 4-1-16,2 8 6 0,0 7-7 15,2 4-23-15,0 6-22 16,-2 11-12-16,2 7-3 15,-3 6 0-15,1 5 7 0,-5 2-7 16,0-3-3-16,0-3-46 16,-3-8-78-16,0-8-72 15,-3-12-105-15</inkml:trace>
  <inkml:trace contextRef="#ctx0" brushRef="#br0" timeOffset="281954.8952">2031 13783 1084 0,'-3'-4'95'16,"6"-5"-81"-16,15 1-80 16,3-3-76-16,-1-5-144 15,-1 1-289-15</inkml:trace>
  <inkml:trace contextRef="#ctx0" brushRef="#br0" timeOffset="282173.2956">2213 13610 1190 0,'10'7'106'16,"7"8"-114"-16,8 7 14 16,7 9-5-16,2 9 0 15,-2 3-8-15,-6 1-11 0,-5-2-11 16,-5-4 14-16,-6-5 3 15,-9-8-15-15,-2-2 0 16,-9-5-34-16,-6-9-77 0,-3-5-98 16,-3-6-187-16</inkml:trace>
  <inkml:trace contextRef="#ctx0" brushRef="#br0" timeOffset="283046.8971">2223 13856 1020 0,'13'0'32'0,"4"0"-26"0,5-6 0 16,0-2-6-16,0-5-2 15,-4-4 2-15,-5-4 1 16,-3-6-1-16,-5-3 1 0,-3-2 0 16,-2 0-1-16,-4-3 0 15,-4 1 2-15,0 1-2 16,0 4 3-16,1 6 1 0,1 4 25 15,2 4 35-15,-2 5-19 16,4 4-8-16,0 5-1 16,2 8-28-16,0 8-17 0,0 9 8 15,7 6 6-15,2 8 3 16,2 5-4-16,5-1 0 15,2-4 1-15,0-4-6 16,-1-4 0-16,0-8-1 0,-6-8 0 16,-2-5 2-16,-4-5-3 15,-5-3 0-15,0-5 8 16,-2-7 11-16,-3-6-4 0,-2-3-8 15,0-4-2-15,3 2-1 16,-2 3 7-16,6 5 25 16,0 5 23-16,3 5-19 15,5 4-32-15,5 7 2 0,1 4-5 16,2 4-2-16,2 3-4 15,-3 0 0-15,-3-2-6 16,-2-4-9-16,-7-4-11 0,-3-6-1 16,0-4 16-16,-2-6 20 15,-2-9-14-15,-2-6-30 16,2-4-14-16,4-3 13 0,0 3 24 15,0 2 20-15,6 6 4 16,2 5 18-16,4 5-4 16,0 5-8-16,3 2 3 15,1 3 9-15,1 3-14 0,-2 4-11 16,-2 0-1-16,-1 0-2 15,-3-3 0-15,-1-3 2 16,-2-3-6-16,1-12 2 0,1-11 6 16,3-5-4-16,1-8-1 15,-1-5-1-15,1 1 5 16,-5 5 1-16,1 8 0 0,-3 9 5 15,-3 6 17-15,0 7 25 16,-2 4-5-16,0 8-18 16,-1 10-15-16,-2 7-14 15,-1 10 4-15,2 6-1 0,0 1-3 16,2-5 0-16,4-7-4 15,5-7-13-15,7-13-8 16,2-6-8-16,1-6 27 0,1-5 12 16,-2-1 3-16,-6 0 3 15,-2 4 8-15,-5 4 21 16,-3 1 9-16,-2 2 26 0,-2 7-1 15,-3 9-48-15,-3 3-25 16,-1 10 0-16,-1 7-5 16,-1 7-6-16,-2 2-58 0,-8-3-135 15,-5-5-173-15</inkml:trace>
  <inkml:trace contextRef="#ctx0" brushRef="#br0" timeOffset="284497.6997">348 16291 334 0,'-1'5'-4'0,"-2"3"226"16,1-1-187-16,0-3-1 15,2 0 35-15,0-3 10 16,0 1-19-16,2-5-11 0,6-6 45 15,6-5-17-15,6-7-2 16,4-5-8-16,4-5-30 16,2-2-26-16,1 2-11 15,-2 3 0-15,-5 7 0 0,-4 1 0 16,-6 9 0-16,-4 4 1 15,-8 2 3-15,-2 5 5 16,0-1 76-16,-2 1 10 0,-1 1-88 16,0 1-3-16,0-1-3 15,3-1-5-15,-1 1-6 16,1-1-18-16,2 0-26 0,6 2-31 15,-2-2-24-15,-1-1-89 16,-1-2-150-16</inkml:trace>
  <inkml:trace contextRef="#ctx0" brushRef="#br0" timeOffset="284840.9003">762 15747 958 0,'-10'-1'74'16,"5"-1"-12"-16,5 2-16 15,5 3-62-15,6 7 31 16,7 5-7-16,3 8-1 0,4 4 7 15,1 4-5-15,-2 2-9 16,-3 0 2-16,-4-5-6 16,-4-5-15-16,-6-4-12 0,-6-7-64 15,-3-8-53-15,-10-6-166 16</inkml:trace>
  <inkml:trace contextRef="#ctx0" brushRef="#br0" timeOffset="285168.5008">725 15693 949 0,'-5'-5'21'0,"4"-8"-35"0,2-1-9 15,7-6 21-15,2-1 5 16,0-3 3-16,0 2-4 15,0 0 5-15,0 2 0 16,0 1 3-16,0 4 4 0,-1 3 0 16,2 4 9-16,0 5-9 15,2 3-3-15,0 8-6 16,1 10 6-16,0 6-2 0,0 3-1 15,1 3 1-15,-4 3 0 16,0-2-7-16,-3 0-2 16,-5-1-17-16,-3 0 11 0,-3 0-1 15,-4 0-7-15,-5-5-77 16,-2-7-101-16,2-8-233 15</inkml:trace>
  <inkml:trace contextRef="#ctx0" brushRef="#br0" timeOffset="285652.1017">1110 15663 245 0,'2'-4'145'16,"-1"0"-118"-16,0 0-24 15,-1 1-6-15,0 2 14 16,-5 1 119-16,-2 2-27 0,-4 6 5 16,1 2-41-16,-4 3-12 15,-2 2-12-15,1 3-15 16,-2 1-5-16,1 2-4 0,4 2-11 15,2 0 0-15,6-1-4 16,4 0-3-16,3-3 1 16,7-3-1-16,4-3 2 0,4-4 4 15,-2-5 1-15,3-4-4 16,-5-5-2-16,-1-6-2 15,-2-3 10-15,-4-7-3 0,-3 0-1 16,-3-4 7-16,-1 0 9 16,0 0-9-16,-5 0 3 15,0 6-4-15,-1 3 31 16,3 4 42-16,-1 6-19 0,3 4-6 15,1 3-24-15,0 3-35 16,8 3-6-16,-1 1 7 16,6 1 3-16,3-2-5 0,0-4-3 15,2-3-6-15,0-5-26 16,0-7-62-16,-6-7-63 15,-4-7-72-15,-3-3-62 0</inkml:trace>
  <inkml:trace contextRef="#ctx0" brushRef="#br0" timeOffset="286276.1028">1215 15485 248 0,'-6'-16'524'0,"1"2"-336"0,-2 5-38 16,4 3-50-16,-2 4-39 15,2 2-16-15,0 6-15 16,-1 13-28-16,-1 6-17 16,2 7 13-16,-1 5-2 0,2-2-5 15,2-2-10-15,2-10-23 16,8-6-25-16,4-8-9 15,3-3 37-15,5-2 23 0,1-2 14 16,1 0 2-16,1 3 2 16,1 2 3-16,-5 6 19 15,-2 2 32-15,-3 6-23 0,-5 4 26 16,-4 4-43-16,-7 2-17 15,-4 0-1-15,-8-3 0 16,-7-5 2-16,-5-9-3 16,-4-9-6-16,1-8-19 0,2-15-55 15,2-13-23-15,9-8-67 16,6-6 25-16,8-7 128 15,8-2 35-15,8 1 26 0,6 5 12 16,0 3 1-16,0 5-35 16,-2 8-7-16,-6 9 15 15,-4 7 22-15,-4 6-18 0,-2 4-11 16,-3 5 4-16,-1-1 17 15,1 2-12-15,-1-1-21 16,2 0-4-16,-1 1-5 0,1-2 1 16,0 2 5-16,1-2-2 15,-2 0-1-15,0 2 8 16,-1 0 25-16,0 0 9 15,0 0-16-15,0 0-15 0,-3 0-12 16,-1 0-6-16,-1 2 1 16,-2 0-6-16,-2 1 0 15,-1 4-13-15,0 1 16 0,-3 1 2 16,0 4 7-16,4 1-3 15,4 2 6-15,1 2 4 16,4 4-10-16,7-2 13 0,7 0-3 16,5-5-7-16,6-2-4 15,2-10 2-15,5-5-6 16,-1-12-3-16,-3-11-30 15,-5-7-139-15,-8-5-358 0</inkml:trace>
  <inkml:trace contextRef="#ctx0" brushRef="#br0" timeOffset="287056.1042">1519 15108 929 0,'-6'-4'155'0,"1"1"-1"16,4 0-72-16,1 1-68 0,7 6-11 15,4 6 0-15,0 7-1 16,6 10 1-16,0 8 1 15,-1 2-2-15,-2 1-3 16,-3-5-3-16,-2-3 6 0,-7-8-8 16,-2-9 2-16,0-4-5 15,-9-5 5-15,-1-3-8 16,-1-6-1-16,-4-12-6 0,4-12 1 15,0-7-4-15,5-11-6 16,4-4 20-16,2-7 9 16,0 5 4-16,5 4 1 15,3 5 4-15,0 9 17 0,-1 7-10 16,-1 11-5-16,-3 4-1 15,2 6 1-15,-2 7-4 16,0 10-2-16,0 11 3 0,2 8 3 16,2 11-5-16,-2 5-10 15,1 3 18-15,1-4-18 16,-4-6-1-16,0-8 2 0,-3-8 1 15,0-6 1-15,0-7 0 16,-3-5 0-16,1-2 1 16,1-6-9-16,1-4-1 0,1-6-2 15,3 2 15-15,2-1 1 16,1 4-2-16,2 1 0 15,3 5-1-15,-1 2 1 16,5 4 1-16,4 6-2 0,3 2 0 16,3-1-4-16,1-3-2 15,2-5-34-15,-3-2-92 16,-1-15-68-16,-9-10-84 0,-3-3-342 15</inkml:trace>
  <inkml:trace contextRef="#ctx0" brushRef="#br0" timeOffset="287399.3048">1870 14967 903 0,'-17'-9'144'0,"-3"2"21"16,4 3-56-16,2 3-52 15,1 2-29-15,2 6-26 16,3 5-11-16,0 4-4 0,2 5 8 16,0 2-3-16,1-1 3 15,5 1-1-15,0-1 0 16,7-5-5-16,4-3-1 0,2-5 0 15,4-4 6-15,1-5 3 16,0-1 6-16,-1-4-3 16,0-5 2-16,-4-2-1 0,1-2-1 15,-6-1 2-15,-3 0-1 16,-3 1 2-16,-2-1-3 15,-3 4 2-15,-3 1 1 16,0 2 2-16,3 3 1 0,-3 2 17 16,6 3 3-16,0 0-15 15,4 3-10-15,5 5 1 16,4 2 0-16,4 0-3 0,-2 3 2 15,3 1-3-15,-1-1-6 16,-6-1-62-16,-9-5-110 16,-2-4-156-16</inkml:trace>
  <inkml:trace contextRef="#ctx0" brushRef="#br0" timeOffset="287742.5054">1968 14890 1182 0,'3'-1'166'0,"3"1"-119"16,8 9-40-16,5 3-3 0,3 2-4 15,2 5 1-15,-3 0-3 16,-3-4-1-16,-6 1-4 16,-5-6-15-16,-5-3-24 0,-2-6 12 15,-6-7 36-15,-3-12-27 16,0-7-16-16,1-8-65 15,1-3 40-15,4-1 49 0,3 4 21 16,0 7 13-16,3 6 78 16,4 7-3-16,5 6-32 15,0 5-13-15,6 4 2 16,3 4-7-16,0 9-13 0,3 6-15 15,-1 6-11-15,-2 1-7 16,-4 0-3-16,-4-5-3 16,-5-6-30-16,-7-6-62 0,-1-10-15 15,-9-11 19-15,-4-14-109 16,-2-9-114-16</inkml:trace>
  <inkml:trace contextRef="#ctx0" brushRef="#br0" timeOffset="287882.9056">2195 14572 961 0,'-3'-15'212'15,"0"4"-22"-15,2 9-49 0,1 3-78 16,4 15-47-16,4 6-10 15,5 8-3-15,5 10-5 16,1 6-3-16,1 4-2 16,-2-4-21-16,-1-5-71 0,-7-7-70 15,-5-15-72-15,-2-17-128 16</inkml:trace>
  <inkml:trace contextRef="#ctx0" brushRef="#br0" timeOffset="288163.7061">2374 14469 1345 0,'-12'-11'165'0,"0"3"-53"15,8 9-67-15,0 9-43 16,4 5-19-16,-1 11 2 16,0 4-7-16,0 5-5 0,-2-1-15 15,-1-6-6-15,1-6 30 16,0-6 13-16,0-8 7 15,3-5 1-15,0 0-7 0,2-1-8 16,4 0 5-16,0 1 12 16,4 0 2-16,1 1-2 15,2 2-1-15,1 0 0 0,2 1-1 16,0 1-4-16,-1 1-3 15,0-1-23-15,-7-2-172 16,-6-5-172-16</inkml:trace>
  <inkml:trace contextRef="#ctx0" brushRef="#br0" timeOffset="288584.9068">2576 14252 1226 0,'-2'2'21'15,"7"-1"-25"-15,7 5-11 16,4 3-28-16,0 1-35 0,-2 0 56 16,-2 3 24-16,-4 1 6 15,-1 6 11-15,-1 3 30 16,-2 3-2-16,1 2-20 15,-2 1-19-15,-1-1-10 0,-2-4-2 16,-5-6-7-16,-4-8 7 16,-3-7 7-16,-3-6-9 15,-2-14 0-15,-1-13 1 0,1-12 1 16,2-11-1-16,4-6-7 15,4-2-31-15,4 5-2 16,3 8 47-16,0 14 11 0,6 9 48 16,4 12 4-16,5 9-28 15,4 5-9-15,5 14 2 16,4 9 16-16,0 9-5 0,1 7-39 15,-6 4-10-15,-3 2-1 16,-10-1-21-16,-7-5-51 16,-6-9-65-16,-14-13-69 15,-6-9-136-15</inkml:trace>
  <inkml:trace contextRef="#ctx0" brushRef="#br0" timeOffset="289115.3078">2577 14327 1151 0,'17'-5'21'0,"11"-10"-9"15,2-4-7-15,8-8-5 16,-2-5-2-16,-5-5-5 16,-5-5-12-16,-10 0-20 0,-7 0 25 15,-9-1 10-15,-1 2-29 16,-7 1 14-16,-3 8 23 15,0 5 54-15,4 6 43 16,-1 8-28-16,5 5-36 0,3 6-20 16,0 4-17-16,6 7 2 15,2 13-4-15,2 4-1 16,-1 10 6-16,1 7 6 0,0 2-16 15,-2 0 11-15,0-7-7 16,-2-5 0-16,-1-10-3 16,2-9-44-16,2-10-18 0,2-9 9 15,4-15 25-15,2-9-8 16,3-9-22-16,-1-4-9 15,0-1 10-15,-2 4 59 16,-4 9 9-16,-3 8 32 0,-3 7 45 16,0 10 32-16,1 6-35 15,1 7-25-15,5 11-3 16,3 8-4-16,2 7-23 0,3 5-13 15,-1 1-11-15,0-1 2 16,-6-1 2-16,-3-5-5 16,-5-2-8-16,-6-4 4 15,-3-2 0-15,-9-4 3 0,-9-3-5 16,-3-5 18-16,-2-6-11 15,1-5-5-15,1-5-6 16,6-13-23-16,6-11-55 0,3-11-74 16,6-5-164-16</inkml:trace>
  <inkml:trace contextRef="#ctx0" brushRef="#br0" timeOffset="289427.3083">3174 13819 1393 0,'-7'-2'114'16,"6"3"-80"-16,1 10-51 0,5 10 13 16,5 6-9-16,-3 4-2 15,2 1 11-15,0-1 9 16,1-1 1-16,3-10-3 0,-1-3-1 15,3-7-2-15,0-8-1 16,1-4 0-16,-1-13-1 16,-4-7 2-16,-4-8-2 0,-5-5 2 15,-6-4 1-15,-11 2 0 16,-7 3-1-16,-3 4 0 15,-2 11 3-15,3 9 5 16,5 12 0-16,3 25-12 0,2 9-29 16,1 7-118-16,-5 10-317 15</inkml:trace>
  <inkml:trace contextRef="#ctx0" brushRef="#br0" timeOffset="289973.3093">809 16779 1172 0,'-7'-3'123'16,"6"0"-34"-16,1-5-68 15,4-2-24-15,5-4 9 0,3-3-1 16,3-3-4-16,5-3-5 15,5 0-1-15,4-6-16 16,-2 0-113-16,-5-6-178 16,-2 2-401-16</inkml:trace>
  <inkml:trace contextRef="#ctx0" brushRef="#br0" timeOffset="290300.9099">1209 16050 996 0,'-14'1'96'0,"3"0"-42"0,1 8-31 16,3 4-12-16,-2 6-1 16,4 11-4-16,-1 9-2 15,4 7 0-15,2 2 2 0,0 0 0 16,8-4 3-16,6-7-11 15,3-12-1-15,4-12-5 16,3-9-11-16,4-8-39 0,-1-15-24 16,0-11-64-16,-5-6-95 15,-5-6-199-15</inkml:trace>
  <inkml:trace contextRef="#ctx0" brushRef="#br0" timeOffset="290534.9103">1360 16126 970 0,'-10'2'187'16,"-2"9"-81"-16,7 4-24 15,5 3-50-15,1 1-27 0,11 1-5 16,4-2-5-16,4-6-6 15,0-6 2-15,-1-5-7 16,-3-6-36-16,-4-6-13 0,-8-5-13 16,-4-1 13-16,-7-2 17 15,-10 3 13-15,-6 3-4 16,-5 1 20-16,-3 4 56 0,1 6 83 15,5 1 13-15,3 1-49 16,7 5-33-16,12 5-32 16,3 0-25-16,14 3-22 15,2 1-62-15,4-5-139 0,-3-3-165 16</inkml:trace>
  <inkml:trace contextRef="#ctx0" brushRef="#br0" timeOffset="290940.511">1421 16030 1352 0,'0'-5'33'0,"7"-4"-57"16,10 1 22-16,5-3 1 15,2 1 1-15,0 2 0 0,-2 3 1 16,-1 3-1-16,-5 2 1 15,-5 4 2-15,-4 6 2 16,-5 1-1-16,-2 5 3 0,-2 1 4 16,-6 0 16-16,1 1-19 15,0-4-8-15,3-2-4 16,-1-5-1-16,3-4-6 0,0-7-11 15,2-16-49-15,0-9-67 16,0-11-21-16,0-7-4 16,0-3 94-16,4 2 79 0,0 6 61 15,1 9 36-15,2 10-3 16,0 7 8-16,4 6-35 15,2 7-43-15,1 3-4 16,6 6 8-16,0 8-16 0,4 5-15 16,-3 7-10-16,1 5-7 15,-2-3-30-15,-11-4-123 16,-7-10-128-16,-6-8-307 0</inkml:trace>
  <inkml:trace contextRef="#ctx0" brushRef="#br0" timeOffset="291299.3116">1709 15674 1466 0,'3'6'30'0,"6"6"-37"16,4 6 8-16,6 5-3 15,-1 3 2-15,-3-1-2 16,-1-4-8-16,-5-1-4 0,-3-5 7 15,-6-6 5-15,0-3 3 16,-3-4-2-16,-4-4-1 16,0-6-33-16,-1-11 2 0,-1-9-7 15,2-7 3-15,4-5 7 16,2-3 16-16,1 1 12 15,4 6 4-15,1 6 2 16,5 9 8-16,0 8 13 0,1 5-3 16,1 8-8-16,2 6 0 15,3 7 10-15,1 7-12 16,3 1-4-16,-1 3-6 0,0-2-3 15,-2-1-7-15,-4-4-57 16,-7-9-121-16,-4-8-135 16,-3-4-320-16</inkml:trace>
  <inkml:trace contextRef="#ctx0" brushRef="#br0" timeOffset="291595.7121">1968 15555 1432 0,'0'12'16'0,"3"1"-17"0,14-3-4 15,4-8-5-15,-2-3 6 16,-3-12 3-16,-1-4 1 16,-4-4-3-16,-7-2-1 0,-2-4-3 15,-2 1-4-15,-4 2 0 16,-4 2-18-16,-4 4 14 15,-1 5 17-15,3 6 2 16,-3 5 11-16,3 4 16 0,2 14-12 16,2 6-17-16,5 8 3 15,1 7-3-15,9 1-2 16,5-1-3-16,5-6-7 0,6-11-35 15,2-13-49-15,3-8-51 16,-6-18-53-16,-2-11-72 16</inkml:trace>
  <inkml:trace contextRef="#ctx0" brushRef="#br0" timeOffset="291923.3127">2170 15250 1214 0,'-15'-1'179'0,"5"2"-63"16,5 16-79-16,4 8-31 15,2 6-3-15,9 6-5 16,1 3 2-16,3-2-6 0,3-8-4 15,1-6-29-15,0-8-23 16,-6-12-16-16,3-7-25 16,-4-15 0-16,-3-8 11 0,-4-8-11 15,-3-12 48-15,-1-5 40 16,-5-4 11-16,-3-3 7 15,-1-1 20-15,0 5 102 0,1 8 16 16,3 10 3-16,1 10-41 16,2 11-38-16,2 9-28 15,0 7-15-15,4 17-17 16,2 15-7-16,5 15 0 0,1 9 2 15,1 7-5-15,0 0-2 16,-1-8-58-16,-3-11-94 16,-6-14-36-16,-3-12-87 0,-3-11-231 15</inkml:trace>
  <inkml:trace contextRef="#ctx0" brushRef="#br0" timeOffset="292640.914">2255 15288 991 0,'-5'-9'178'0,"5"2"-58"15,3 1-80-15,7-1-35 0,6-1-5 16,2-3 2-16,0 0-1 15,-1-3-6-15,-2-1 6 16,-2-2-5-16,-3-3 0 16,-4 2-2-16,-3-2 2 0,0 5-3 15,-2 1 8-15,0 1 3 16,0 5-4-16,1 1 2 15,2 3 1-15,0 0-1 0,2 2 6 16,1 2-5-16,1 1 0 16,2 4 3-16,-1 2-3 15,-1-1-2-15,-1 0-1 0,0-2-2 16,-3-1 0-16,-3-2 0 15,-1-5 0-15,0-3 2 16,-5-3-4-16,0-3-3 16,-4 1 7-16,2 1 1 0,0 4 2 15,3 3 3-15,-2 2 21 16,5 5-1-16,1 8-17 15,1 4-8-15,8 6-1 0,2 4 0 16,7-2-3-16,2-2 1 16,4-7-9-16,3-10-34 15,-2-6-8-15,-1-16-35 0,-3-8 24 16,-5-6 24-16,-6-5 24 15,-6-1 11-15,-4 3 6 16,-6 5 1-16,-7 4 10 0,2 7 91 16,-1 6 10-16,2 7-22 15,4 4-24-15,1 7-23 16,4 10-32-16,1 7-11 15,2 8 2-15,6 7 1 0,2 1-8 16,4 0 4-16,1-6-6 16,0-7-21-16,-4-10-40 15,1-13-3-15,-5-8 21 0,-5-13 35 16,-2-10 13-16,-6-8-3 15,-6-9 4-15,-4-3 1 16,-2-4 3-16,1 0-1 0,0 5 25 16,3 6 46-16,3 11 3 15,3 8 9-15,3 10 9 16,3 9-58-16,2 6-27 15,7 17-14-15,3 13 2 0,7 12-1 16,1 14 0-16,4 12-33 16,-1 0-89-16,-5-11-137 15,-3-18-271-15</inkml:trace>
  <inkml:trace contextRef="#ctx0" brushRef="#br0" timeOffset="293935.7162">2968 14608 706 0,'-19'-1'225'15,"-2"1"-53"-15,2 1-34 0,4 4-74 16,2 6-44-16,6 4-16 15,1 6-3-15,1 10-1 16,2 6 0-16,3 7 3 0,0 2-4 16,3 0-1-16,5-7-1 15,2-8-1-15,0-8-2 16,1-11-6-16,1-9-25 0,0-6 10 15,-1-13 2-15,-1-8 1 16,-1-7 16-16,-1-3 1 16,-4 0-1-16,-4 6 8 15,0 5 4-15,-1 7 44 0,-4 8 52 16,-1 6-5-16,4 4-28 15,2 6-46-15,0 7-22 16,4 4 3-16,5 4-3 0,0-2-4 16,3-4-9-16,2-7-24 15,-1-6-9-15,-3-6-6 16,-1-10 5-16,-4-8 2 0,-4-4 6 15,-1-2 15-15,-8-2 22 16,-2 3 3-16,-2 2 5 16,-2 4 46-16,2 6 26 15,1 2-9-15,2 6-16 0,1 3-15 16,4 4-27-16,2 6-18 15,1 5-12-15,1 3-24 16,0 4-13-16,1-3-16 0,5-2-21 16,1-9-55-16,4-5 27 15,1-10 80-15,0-8 30 16,2-4 18-16,-1-1 22 0,-4 1 57 15,-2 4 39-15,0 5 20 16,-2 5-43-16,3 1-40 16,1 4-36-16,2 2-8 15,0 4-5-15,2 3-6 0,1 3-3 16,-5 3-6-16,-2 1-5 15,-3-3-2-15,-1-3-22 16,-3-4-29-16,0-4 8 0,0-9 54 16,-3-14-23-16,3-6-31 15,0-2 18-15,0-2 22 16,3 5 15-16,1 6 5 0,2 9 33 15,2 6 13-15,0 4-6 16,3 3-15-16,1 8-9 16,-1 5 1-16,0 5-6 15,-2 5-12-15,-3-1-12 0,-5 2-2 16,-1-2-4-16,-3-8-34 15,-4-8-30-15,-3-8 24 16,1-9 4-16,1-13-58 0,3-7 38 16,2-4 63-16,3 0 7 15,4 2 0-15,3 6 22 16,3 8 43-16,0 5 21 0,1 7-21 15,0 5-19-15,-1 3-3 16,2 5-2-16,-1 6-7 16,-1 5-7-16,-3 5-12 15,1 6-11-15,0 7-5 0,-1 3-2 16,3 2 0-16,2-1-1 15,3-4 1-15,3-3-7 16,1-9-7-16,3-4 13 0,1-6 3 16,-1-3-1-16,-2-1 2 15,0-2-1-15,-5-3-2 16,-4-2 1-16,-8 0-1 0,-3-4-1 15,-8 0 12-15,-9-8-9 16,-7-7-2-16,-1-6-5 16,-5-10-3-16,0-13-5 15,4-8-22-15,2-3-54 0,6 1-46 16,4 6 45-16,6 10 89 15,6 12 5-15,2 8 3 16,4 10 5-16,3 3-2 0,4 4-3 16,1 1 2-16,3 4 18 15,-1 3-1-15,0 8 1 16,-1 3-3-16,-3 6-10 0,-3 6-8 15,-7 2-3-15,-3 2 1 16,-8-3-6-16,-3 0 1 16,-1-6 0-16,2-7-41 0,-3-9-86 15,2-8-89-15,2-10-334 16</inkml:trace>
  <inkml:trace contextRef="#ctx0" brushRef="#br0" timeOffset="294325.7169">3383 14330 1227 0,'0'0'45'0,"2"0"-60"16,7 2 16-16,2-2-10 0,-1 2-3 15,-4-1 9-15,-2 4 4 16,-4 5 5-16,0 5 3 15,0 3 4-15,1 4-3 0,2 6-5 16,3-3-1-16,1-2-5 16,1-6-1-16,2-3 0 15,0-8 0-15,0-5 1 16,1-7 0-16,2-12 5 0,-2-6-4 15,0-9 2-15,-5-4-3 16,-2-3 1-16,-4-2-2 16,-9 3-8-16,-5 4-11 0,-2 7 18 15,-2 7 7-15,1 7 5 16,2 8 19-16,4 5-4 15,3 8-22-15,3 9-12 0,3 2-29 16,2 4-57-16,0-3-44 16,4-3-25-16,1-7-14 15,4-9-64-15,2-9-147 16</inkml:trace>
  <inkml:trace contextRef="#ctx0" brushRef="#br0" timeOffset="295308.5186">3532 14108 269 0,'4'-14'535'0,"-1"5"-395"0,-3 3-20 15,3 3-56-15,0 2-44 16,2 0-12-16,-1 3 4 15,4 5 0-15,-1 5 6 0,4 7 14 16,-1 3 1-16,1 3-14 16,1 0-12-16,-2 0-4 15,-1-5-1-15,-2-5-1 0,-1-4-1 16,-1-6 1-16,-2-4-1 15,1-1 0-15,1-6 1 16,0-5 1-16,1-1 0 16,2-3 1-16,-3-1-2 0,1 0 0 15,-1 4 0-15,-1 4 0 16,-3 4 1-16,0 1 8 15,1 3 6-15,0 0-12 0,3 1-1 16,0 3 0-16,3-2 0 16,3 2-2-16,3-2 0 15,0 0-1-15,-1-3-1 0,1-6-1 16,-5-1 2-16,-3-3-1 15,-3-3 0-15,-3-3 2 16,-2-3 1-16,-4 0 1 0,-2-1-1 16,-1 2 1-16,2 4 4 15,0 5-2-15,4 3 25 16,1 7-2-16,2 2-15 15,0 11-15-15,2 7 2 0,5 3 6 16,3 4-4-16,4-1-4 16,3-3 0-16,4-6-1 15,0-9 0-15,-1-7 2 0,1-7 0 16,-6-9 0-16,-3-8 2 15,-6-6-1-15,-5-7 1 16,-1-6 0-16,-5-6 0 0,-6-6-1 16,0-4 1-16,-2 1-2 15,2 4 0-15,3 9 1 16,2 14 7-16,1 8 32 15,3 13 23-15,1 11-36 0,1 13-27 16,0 14-2-16,1 11 10 16,6 12-2-16,3 3-2 15,4 0-7-15,2-3 0 0,2-11-1 16,-3-9 0-16,-2-11-18 15,-6-8-35-15,-5-9-3 16,-2-4 31-16,-5-12 30 0,-4-7-9 16,-1-7-14-16,-1-6 14 15,2 0 5-15,1 1-8 16,3 5 1-16,5 4 7 0,0 7 5 15,4 6-1-15,5 4-2 16,3 2 0-16,3 1 2 16,2-2 0-16,2 0 1 15,2-3-2-15,0-7 1 0,0-5 1 16,-4-5 1-16,-4-2 3 15,-5-1 9-15,-6 2 22 16,-4 4 12-16,-6 3 10 0,-2 7 9 16,-1 5-6-16,4 6-25 15,0 4-27-15,3 12-9 16,4 8-4-16,0 6 3 15,6 4 1-15,2 3-5 0,6-3-3 16,1-6-9-16,1-6 6 16,-4-7 4-16,-1-6 2 15,-6-2-1-15,-5-5 3 0,-5-1 6 16,-8-1-6-16,-7 1-41 15,-5-2-92-15,-5-9-146 16,-1-6-259-16</inkml:trace>
  <inkml:trace contextRef="#ctx0" brushRef="#br0" timeOffset="295417.7188">3985 13637 1112 0,'30'-21'68'16,"8"-1"-34"-16,-2-6-34 15,-3 1-102-15,-11 3-698 0</inkml:trace>
  <inkml:trace contextRef="#ctx0" brushRef="#br0" timeOffset="296384.9205">1192 17247 1090 0,'-4'2'21'0,"0"-2"-25"16,4 1 0-16,0 0 3 15,0 1 6-15,2-1 0 16,1-1 1-16,0-1 0 15,2 0 3-15,3-2 10 0,6-5 1 16,3-7-12-16,4-3 14 16,3-3 25-16,0-2-30 15,-1 1-10-15,-5 2-5 0,-6 7 0 16,-5 5-2-16,-3 4 1 15,-2 2 6-15,-2 2 77 16,0-1 10-16,0 2-59 0,0-1-32 16,0 0-8-16,0 0-5 15,2 1-34-15,-1-1-40 16,6-1-30-16,-4-1 2 15,-1-7-98-15,-2-5-178 0</inkml:trace>
  <inkml:trace contextRef="#ctx0" brushRef="#br0" timeOffset="298256.9238">1542 16531 348 0,'-5'-10'346'16,"1"0"-334"-16,0 4 3 15,1-1 48-15,2 3 21 0,1 2 10 16,0 0-3-16,0 6-13 15,4 8-48-15,8 5-17 16,4 9 47-16,4 4-18 0,1 4-28 16,3 3-8-16,0-3-4 15,-3-3 3-15,-2 0-11 16,-1-4-4-16,-7-3-20 0,-6-3-164 15,-7-5-37-15,-14-7-386 16</inkml:trace>
  <inkml:trace contextRef="#ctx0" brushRef="#br0" timeOffset="298490.9242">1403 16783 1004 0,'-12'-10'-24'0,"9"-2"-53"0,1-1 56 15,2-3-6-15,2 1 19 16,4-6 4-16,6 0 9 16,3-7 10-16,6-4-4 15,5-2 11-15,4-3-6 0,6 4-18 16,-4 3 9-16,0 7-15 15,-5 2-61-15,-6 6-164 16</inkml:trace>
  <inkml:trace contextRef="#ctx0" brushRef="#br0" timeOffset="298974.5251">1694 16621 843 0,'-2'-2'26'16,"1"-4"8"-16,1 0-1 16,0-3 45-16,2-1 19 15,3 0-21-15,2-1-32 0,1 4-15 16,1 2-12-16,1 4-10 15,2 1-3-15,0 3 1 16,2 7 0-16,1 4 0 0,1 1-2 16,-1-2-1-16,-2 1-3 15,-1-2 1-15,-3-3 0 16,-7-1-5-16,-2-2-2 0,-7-1 2 15,-6-3 3-15,-5-2 1 16,-4-7-2-16,0-4 1 16,1-5 1-16,5-6 0 0,8-1 1 15,4-5-3-15,6-3-1 16,11 0 0-16,7-1-3 15,1 3-42-15,0 0-134 16,0 7-210-16</inkml:trace>
  <inkml:trace contextRef="#ctx0" brushRef="#br0" timeOffset="299239.7256">1899 16392 338 0,'-5'1'353'0,"0"0"-222"16,-2-1-37-16,4 0 12 15,1 2 18-15,2-1-36 16,0 4-56-16,8 2-25 0,5 4 3 15,2 2-3-15,6 0-6 16,0 1-3-16,2-4-3 16,-3-5-6-16,-3-5-39 0,-9-8-193 15,-8-11-113-15</inkml:trace>
  <inkml:trace contextRef="#ctx0" brushRef="#br0" timeOffset="299364.5258">1791 16170 1176 0,'1'5'-13'15,"16"0"-47"-15,5 0-21 16,1-2-265-16</inkml:trace>
  <inkml:trace contextRef="#ctx0" brushRef="#br0" timeOffset="299816.9266">2157 16217 287 0,'0'-2'397'0,"0"0"-276"16,-5 1-47-16,-2-1 17 0,-4 0-4 15,0-2-23-15,-2 3-12 16,0 2 1-16,0-1-18 15,1 4-14-15,1 2 0 0,2 2-18 16,3 4-2-16,1 3-4 16,1 4 2-16,4 1 0 15,0 2-1-15,8-3 0 0,4 0 1 16,1-7 0-16,4-3-2 15,-1-5-4-15,2-4 6 16,-3-4-4-16,-1-5 1 16,-3-5 0-16,-4-3 2 0,-2-2-1 15,-3-2 16-15,-3 2-9 16,1-1 5-16,-4 5 17 15,2 2 26-15,-1 6 10 0,1 2-15 16,2 5-23-16,1 0-24 16,7 6-14-16,4 4 9 15,7 3 1-15,4 0-1 0,-1-1-40 16,-1-3-105-16,-7-5-78 15,-6-5-242-15</inkml:trace>
  <inkml:trace contextRef="#ctx0" brushRef="#br0" timeOffset="300144.5271">2270 16145 1026 0,'-3'-2'133'16,"-1"2"-43"-16,5 2-34 16,8 0-51-16,2 4 4 15,3 3 0-15,2 1-5 0,-1 1-4 16,-2-1-3-16,-3-1-2 15,-3-2-5-15,-4-3 2 16,-2-4 1-16,-1-1 9 0,-3-7-4 16,-1-3-9-16,-1-7-4 15,3-1 4-15,-1-1 7 16,3 2 9-16,0 2 2 15,3 4 2-15,3 4 1 0,2 5 11 16,2 2 2-16,1 1-3 16,4 1-18-16,2 4 1 15,2-2-5-15,-1 1 0 0,0-3-12 16,-1-4-32-16,-2-8-80 15,-5-9-106-15,-1-8-18 16,-5-5 9-16,-4-3-52 0</inkml:trace>
  <inkml:trace contextRef="#ctx0" brushRef="#br0" timeOffset="300503.3278">2518 15893 169 0,'-8'-24'302'15,"-1"5"-25"-15,-1 7-95 16,0 6-8-16,2 3-58 0,0 3-20 15,0 7-37-15,1 7-20 16,1 9-22-16,-1 1-8 16,6 9-5-16,1-1-5 15,1-3-7-15,8-8 5 0,2-3-12 16,2-8-9-16,2-9-30 15,1-6-19-15,1-5 28 16,-2-1 39-16,0 3 9 0,0 2 3 16,2 4 18-16,-1 10 18 15,4 8 24-15,3 8 11 16,2 8-13-16,3 7-3 0,-1 8-43 15,-3 2-17-15,-7-1-6 16,-7-3-4-16,-10-5-1 16,-5-8-5-16,-13-12-20 15,-4-9-19-15,-7-12 8 0,0-16 13 16,0-19-8-16,6-18-36 15,6-11-107-15,11-13-96 16,5-5-85-16,14-3 177 0,5 5 194 16,2 8 18-16,1 6-16 15,-3 11 30-15,-7 8-57 16,-6 8-33-16,-5 6-104 15</inkml:trace>
  <inkml:trace contextRef="#ctx0" brushRef="#br0" timeOffset="300659.328">2550 15455 931 0,'-4'2'141'16,"4"3"-82"-16,9 8-56 15,6 6 10-15,4 9 6 16,4 10 0-16,1 9 10 0,0 3-17 16,-1 2-16-16,-3-4 4 15,-3-4-6-15,-5-7-11 16,-1-8-16-16,-8-16-167 0,-3-8-116 15</inkml:trace>
  <inkml:trace contextRef="#ctx0" brushRef="#br0" timeOffset="300986.9286">2791 15703 1202 0,'6'7'10'16,"5"-2"-9"-16,6-1 3 15,-1 0-6-15,-2-4-3 16,-2-2-3-16,-5-3 6 0,-3-6 3 15,-4-4 2-15,0-4-1 16,-4-3-2-16,-5-2 7 16,0-1-9-16,-1 3 10 15,-3 5 0-15,2 4 3 0,0 3 57 16,3 7 18-16,2 4-37 15,2 13-36-15,3 5-11 16,1 9-2-16,3 6 1 0,6 2-1 16,4 2-2-16,5-5 2 15,3-6-5-15,4-8-1 16,1-9-7-16,1-10-55 0,-2-14-108 15,-4-11-210-15</inkml:trace>
  <inkml:trace contextRef="#ctx0" brushRef="#br0" timeOffset="301267.7291">3137 15189 255 0,'-4'-8'236'0,"-3"1"-104"15,-3 2-34-15,-2 3 34 16,-2 0-53-16,-1 4-21 16,0 6 6-16,1 6 23 0,0 6-32 15,7 9-29-15,1 6-13 16,4 7-8-16,2 1-4 15,8-1-1-15,4-2-2 16,8-9-6-16,3-8-10 0,3-13-68 16,0-13-53-16,1-10-79 15,-4-10-417-15</inkml:trace>
  <inkml:trace contextRef="#ctx0" brushRef="#br0" timeOffset="301564.1296">3242 15134 1026 0,'-15'4'128'16,"4"8"-70"-16,6 6-43 15,3 5-13-15,2 3-4 0,2 5 2 16,6 0 1-16,1-4 0 16,3-4 4-16,3-5 0 15,-2-5-2-15,-1-6-3 16,-3-2-1-16,0-3 2 0,-4-3-4 15,-1-3 3-15,-3-6 3 16,1-7-2-16,-2-2 3 16,0-4 1-16,-5-3-1 0,-4-3-4 15,-1 2 0-15,-2 6 4 16,0 1 6-16,2 8 10 15,4 5-1-15,4 7-13 0,2 6-15 16,7 7-23-16,4 1-46 16,1-5-149-16,3-7-193 15</inkml:trace>
  <inkml:trace contextRef="#ctx0" brushRef="#br0" timeOffset="302219.3308">3362 15035 1195 0,'-10'-3'84'0,"6"1"-21"15,4 7-61-15,7 7-5 0,3 4 4 16,1 4-1-16,0 3 0 16,3 2 2-16,-2-1-1 15,0-4-1-15,-2-6 1 0,-2-5-3 16,-1-5-3-16,-1-6-11 15,-3-7-5-15,-2-11 13 16,-1-4 5-16,0-9 5 16,0-1 3-16,0 0-2 0,0 5-2 15,0 7-1-15,0 4 6 16,0 10 10-16,3 6 2 15,1 5-17-15,3 10 7 0,5 5 0 16,0 4-3-16,2 3-4 16,2 2-1-16,-1-4-3 15,-3-5-2-15,0-5 1 0,-6-8-4 16,-2-4-6-16,-3-9-10 15,1-7 19-15,-2-11-26 16,0-6-15-16,2-5 39 0,2 1-4 16,0 7-59-16,0 5 45 15,1 7 37-15,1 8 1 16,1 9 10-16,1 6-1 15,-1 7 2-15,2 4 2 0,2 7-1 16,1-1-10-16,-3 2-12 16,1-4-5-16,-2-3 0 15,-1-7-2-15,-3-7-3 0,-3-4-1 16,-1-10 2-16,0-11-2 15,-2-10-16-15,-2-11 8 16,0-9 17-16,1-9-3 0,2-3 4 16,1-1-8-16,0 4 2 15,2 11 7-15,1 13 8 16,-1 12 32-16,0 14 25 15,-1 10-36-15,1 19-27 0,0 11 10 16,1 10 0-16,3 14-4 16,0 9-11-16,1 2-9 15,-1-3-10-15,-3-9-58 0,-3-12-200 16,-6-15-237-16</inkml:trace>
  <inkml:trace contextRef="#ctx0" brushRef="#br0" timeOffset="302344.131">3681 14757 1203 0,'3'-6'88'0,"7"0"-58"0,8 3-26 16,3 1-8-16,1 1-18 16,-6-1-140-16,-6-2-276 15</inkml:trace>
  <inkml:trace contextRef="#ctx0" brushRef="#br0" timeOffset="303358.1328">3819 14735 578 0,'-5'-5'48'0,"-2"-1"-26"15,4 2-21-15,-2 0 1 16,0 1 0-16,0-1 8 0,0 2 43 16,2-1 3-16,0 2-18 15,2-1 5-15,-2 0-8 16,3 0-8-16,0 3 11 0,-1 1 10 15,1 5-12-15,0 6-29 16,4 4-3-16,3 1 2 16,3-1-8-16,3-2-3 0,2-5-5 15,4-8-1-15,2-6-15 16,-1-12-35-16,0-7-18 15,-1-7 12-15,-4-2 44 16,-5 0 22-16,-6 6 4 0,-4 1 7 16,0 8 82-16,-7 6 44 15,-2 5-13-15,0 5-23 16,2 2-21-16,4 14-36 0,3 4-26 15,5 7-14-15,5 7-1 16,6 4-3-16,5 0 0 16,3-3-3-16,-3 0 0 0,-2-3-3 15,-6 0-7-15,-5-5-50 16,-7 1-97-16,-4-5-2 15,-6 0 84-15,-4-3 64 16,0-4 15-16,0-3 0 0,2-6-16 16,-1-3-130-16,0-8-107 15</inkml:trace>
  <inkml:trace contextRef="#ctx0" brushRef="#br0" timeOffset="303545.3331">3707 14609 962 0,'-2'-4'57'0,"4"-2"-58"16,10-3-10-16,5-3 1 15,0-2-28-15,0-5-142 16,-5-1-131-16</inkml:trace>
  <inkml:trace contextRef="#ctx0" brushRef="#br0" timeOffset="304013.3339">4119 14156 1041 0,'0'13'56'0,"5"12"-55"15,6 12 1-15,3 10 1 16,0 9-3-16,-1 2-1 15,-4 0-2-15,-7-7-3 0,-2-5 4 16,-4-10-5-16,-8-8 4 16,-2-7-4-16,-3-12 0 15,2-9 1-15,2-13-4 0,2-14-39 16,3-15 21-16,3-14-8 15,4-9-3-15,1-5-44 16,7 1-24-16,3 8 88 16,0 9 53-16,2 14 41 0,1 15 17 15,0 10-24-15,4 11-2 16,1 8-9-16,3 14-9 15,0 11-12-15,3 9-14 0,1 6-15 16,-2 2-8-16,-3-1-3 16,-5-4-4-16,-5-6-3 15,-7-6-7-15,-5-6-65 0,-11-10-119 16,-7-7-208-16</inkml:trace>
  <inkml:trace contextRef="#ctx0" brushRef="#br0" timeOffset="304528.1348">4192 14313 874 0,'26'-14'14'16,"5"-7"-5"-16,6-5 7 16,2-7-16-16,-3-4-6 15,-8-1-7-15,-7-3-44 0,-9-1-3 16,-9-2 35-16,-3 0 21 15,-10 2 6-15,-3 5 2 16,0 8 47-16,1 7 60 0,2 10-2 16,4 10-31-16,4 12-47 15,2 14-31-15,0 17 4 16,3 11 0-16,3 7-4 15,3 8-4-15,1-4 1 0,1-7-5 16,-1-11 3-16,0-11-2 16,-3-11-9-16,-1-9-11 15,-1-12-13-15,-2-5-15 0,0-15 29 16,1-5 19-16,1-10 0 15,1-3 2-15,0 2 4 16,0 6 1-16,0 7 6 0,1 8 12 16,2 8 43-16,2 5-12 15,3 15-16-15,6 5-11 16,4 9-7-16,2 7-12 0,4 3 4 15,1 3-6-15,-3-1-1 16,-4-5-1-16,-6-2 0 16,-8-4-3-16,-8-4-1 15,-8-1 3-15,-12-4 1 0,-5-2 3 16,-5-6-2-16,-3-5 0 15,5-6 3-15,3-8-1 16,7-16-3-16,8-11-13 0,8-13-31 16,6-12-152-16,9-4-280 15</inkml:trace>
  <inkml:trace contextRef="#ctx0" brushRef="#br0" timeOffset="304808.9353">4753 13996 636 0,'12'-18'204'0,"-7"7"-28"16,-4 4-24-16,-1 5-36 15,0 2-48-15,-2 7-47 0,0 11-25 16,-1 7 0-16,3 9 3 15,0 3 3-15,3 5-1 16,7-6-1-16,2-3 0 0,3-8-1 16,1-6 1-16,0-9-5 15,1-10-3-15,0-2 1 16,-3-16 5-16,-4-6 2 15,-2-9 0-15,-6-1 0 0,-2-7 0 16,-8 0 1-16,-7 2-2 16,-3 4 0-16,-4 9 2 15,-1 8 11-15,3 14 11 0,2 8-3 16,6 19-22-16,2 12-7 15,-1 7-24-15,-3 7-267 16</inkml:trace>
  <inkml:trace contextRef="#ctx0" brushRef="#br0" timeOffset="305698.1369">1804 17583 1011 0,'-3'-3'1'0,"3"0"-5"15,-1 2 18-15,1-1 6 16,0 1-1-16,1-3-7 16,6 0-11-16,3-5 1 0,5-1 3 15,4-6 0-15,5-4 1 16,1-7 8-16,3-4 4 15,0 3 0-15,-3 1-4 0,-2 3-17 16,-5 6 1-16,-4 6 3 16,-5 6-2-16,-4 3 2 15,-3 2 2-15,-1 1 12 16,0-2 35-16,1 2-33 0,1 0-21 15,1 0 0-15,1 0 3 16,2-3-10-16,-1-1-43 16,-5-4-71-16,-1-3-201 0</inkml:trace>
  <inkml:trace contextRef="#ctx0" brushRef="#br0" timeOffset="309535.7436">2322 16944 893 0,'-9'0'20'0,"6"0"-19"15,3-2-8-15,0 2 10 16,5 2 3-16,0 2-3 16,1 13 7-16,0 10 1 0,1 9 3 15,0 8 27-15,-2 4-17 16,-1 0-13-16,-1-6 1 15,-2-9-6-15,0-9-2 0,-1-9 4 16,0-10-1-16,0-7 1 16,-2-9 4-16,-3-12 19 15,-2-11-27-15,-3-15 5 0,-4-10-4 16,0-3-6-16,0 1 3 15,2 6-2-15,3 14-10 16,3 12 19-16,2 13 10 0,3 9 27 16,2 7-5-16,7 10-25 15,7 7-7-15,4 8 13 16,5 8 24-16,9 3-32 15,2 5-14-15,2-5-1 0,1-4-6 16,-3-6-4-16,-8-5-8 16,-11-3-103-16,-14-6-130 15,-11-4-459-15</inkml:trace>
  <inkml:trace contextRef="#ctx0" brushRef="#br0" timeOffset="309941.3443">2401 17107 1106 0,'1'-7'81'0,"5"-2"-82"16,7-4 11-16,5-2 1 15,4-5-7-15,5-4-9 0,-2-2-4 16,0-5-7-16,-3-1-9 16,-3 0-70-16,-7 1 25 15,-5 6-2-15,-5 4 45 0,-2 5 35 16,-8 6 17-16,0 6 60 15,-1 3 24-15,3 0-38 16,2 1-4-16,4 1-3 0,5 5-48 16,6 3-10-16,6 3 3 15,1 3-1-15,2-2-2 16,1 0-4-16,-4-2-5 0,-2-4 1 15,-3-4-3-15,-5-3-2 16,-5-4-3-16,-2-8 1 16,-5-3 10-16,-6-5 1 15,-4-3 0-15,-1 0 8 0,-3 0 11 16,2 3 34-16,2 4 13 15,1 5-22-15,8 3-11 16,2 2-10-16,4 4-20 0,10 2-17 16,6-2-4-16,7 2-9 15,4-2-50-15,0-7-103 16,-5-6-218-16</inkml:trace>
  <inkml:trace contextRef="#ctx0" brushRef="#br0" timeOffset="310456.1453">2912 16417 837 0,'-14'-2'156'0,"2"2"37"16,3 0-131-16,6 2 43 15,3 3-71-15,2 10-32 0,9 10 4 16,6 5 13-16,3 12-6 15,3 6-4-15,3-1-8 16,-2-3-2-16,-2-10-7 0,-7-5 1 16,-5-9 1-16,-4-7 1 15,-6-6-1-15,-4-4 0 16,-10-3-6-16,-2-9-34 0,-6-13-2 15,-4-13-25-15,-1-11 10 16,0-8-42-16,4-3 26 16,3 2 62-16,6 7 25 15,5 8 10-15,4 14 56 0,4 5 32 16,1 7-27-16,4 5-30 15,1 3-23-15,5 4-8 16,3 2-12-16,1 4-7 0,3 7 2 16,0 4-2-16,0 7-4 15,-2 4 2-15,-2 7 5 16,-4 5-3-16,-3 1-2 0,-4 0-6 15,-2-5 2-15,0-5-7 16,-3-6-85-16,-4-11-78 16,2-12-113-16</inkml:trace>
  <inkml:trace contextRef="#ctx0" brushRef="#br0" timeOffset="310892.946">3130 16237 1081 0,'-8'-4'4'15,"1"-2"-17"-15,7 1-8 16,0-1 18-16,0 1 2 16,0 2 4-16,-2 3 1 0,-5 10 1 15,-4 7-4-15,-1 8-1 16,-5 8 7-16,1 6-2 15,2 5-1-15,4 2 3 16,6-6-3-16,5-4-3 0,4-7 1 16,8-11-2-16,5-9-3 15,2-9 3-15,2-10-8 16,2-11-1-16,-3-6-5 0,-4-5 9 15,-4-7 11-15,-3-3-13 16,-7 2 6-16,-3 1-1 16,-1 5 6-16,-5 7 2 0,0 10 37 15,0 7 97-15,3 6-16 16,3 6-26-16,1 13-73 15,10 5-36-15,6 5 20 16,6 2-4-16,4-1-5 0,1-3-6 16,0-10-1-16,-2-8-3 15,-6-5-14-15,-5-12-51 16,-7-9-37-16,-6-8 2 0,-2-7-55 15,-13-7-16-15,-4-4-93 16</inkml:trace>
  <inkml:trace contextRef="#ctx0" brushRef="#br0" timeOffset="311033.3463">3238 15922 332 0,'-10'-29'369'0,"1"14"-145"16,4 8-61-16,3 6-10 15,2 15-55-15,0 15-73 0,10 13-23 16,2 7 14-16,6 8-15 16,4 2-6-16,2-8-13 15,-1-12-13-15,-6-10-104 16,-9-15-134-16,-6-11-358 0</inkml:trace>
  <inkml:trace contextRef="#ctx0" brushRef="#br0" timeOffset="311454.547">3320 16043 922 0,'3'-2'116'0,"1"1"-96"0,5-3-8 16,3-6-4-16,2-4-8 16,-2-5-6-16,0-6 3 15,-4-8 1-15,-5-3-11 0,-3-2-5 16,-5 1 2-16,-4 4 13 15,-1 7 9-15,2 7 33 16,-2 8 68-16,5 6-9 16,2 4-10-16,3 11-26 0,1 14-60 15,8 13 6-15,2 10 1 16,5 7-1-16,2 2-7 15,3-3-3-15,-2-10-8 0,-1-13-4 16,-5-10 3-16,-4-10-13 16,-5-9-46-16,-4-8 18 15,-2-15 46-15,-6-9-60 0,1-11 15 16,-1-4 30-16,3 2 22 15,0 6 8-15,3 12 55 16,2 10 52-16,0 11-3 16,4 5-55-16,6 12-33 0,3 6 13 15,7 4 4-15,6 8-24 16,3 4-19-16,0-1-7 15,-1-3-4-15,-4-6-16 0,-6-10-115 16,-10-12-124-16,-7-7-160 16</inkml:trace>
  <inkml:trace contextRef="#ctx0" brushRef="#br0" timeOffset="311688.5474">3558 15460 1377 0,'-22'15'76'0,"12"3"-4"15,10 6-49-15,10 5-29 0,11 1 8 16,3 7-4-16,3 3 3 16,3 0-3-16,-3-1-1 15,-3-2-1-15,-5-3-3 0,-2 1-8 16,-7-5-30-16,-4-4-42 15,-6-2-58-15,0-11-64 16,-9-7-189-16</inkml:trace>
  <inkml:trace contextRef="#ctx0" brushRef="#br0" timeOffset="312718.1492">3712 15813 1316 0,'-4'-2'18'0,"4"-1"-26"0,10-1 7 16,1-1 2-16,-1-3-2 15,1 0-7-15,-2-3 11 16,-1-1-2-16,-2-2 5 0,-2-4-18 16,-1-5 3-16,-3-3-9 15,-2-4 15-15,-6-1-12 16,-2 5 7-16,-1 2 11 0,0 7 5 15,-2 7 13-15,3 10 17 16,0 7 8-16,1 14-26 16,1 9-19-16,4 7 0 15,4 3 2-15,2 1-3 0,10-5-1 16,5-5-3-16,7-9 0 15,4-8-1-15,1-10-6 16,1-7-38-16,0-12-80 0,-6-7-67 16,-5-5 27-16,-8-5 21 15,-7-1 16-15,-5 2 77 16,-8 2 82-16,-5 2 99 0,-2 5 95 15,2 4-11-15,1 9-68 16,4 3-19-16,5 6-27 16,4 3-42-16,6 7-51 15,6 5 1-15,6 3-1 0,2-1 0 16,2-2 1-16,-2-3-6 15,0-4-1-15,-6-5-3 16,-4-1-4-16,-5-7 0 0,-3-5-1 16,-2-6 13-16,-5-4-6 15,-2-2 2-15,2 1 1 16,-1 0 1-16,3 4 6 0,3 4 4 15,0 4 0-15,3 3-2 16,5 4-1-16,2 2-2 16,5 0-1-16,-1 2-1 15,3 2-2-15,0 0-1 0,-2-4-3 16,-1 1 0-16,-4-4-3 15,-4-8-4-15,-5-2 3 16,-1-5 6-16,-3 1 2 0,-4 2 3 16,0 1 5-16,0 5 15 15,4 7 26-15,3 2 3 16,2 11-37-16,7 11-18 0,7 10 4 15,2 12 5-15,6 12-2 16,1 11-2-16,1 0-7 16,-2-1 2-16,-5-8-6 15,-6-8-9-15,-8-12 14 0,-5-16-6 16,-11-12 6-16,-6-8-19 15,-5-12-21-15,-2-14-16 16,1-20 10-16,2-15-34 0,5-13-47 16,7-9-52-16,5 0-47 15,4 5 109-15,4 7 97 16,3 13 96-16,3 12 61 0,1 7 15 15,-1 4-9-15,-2 5-57 16,-5 5-15-16,1 2-14 16,-4-2-15-16,-4 1-15 15,-3-1-12-15,-4-2-9 0,0 1-7 16,0 1-1-16,2 4-3 15,0 6 4-15,6 6 1 16,1 9-2-16,2 11-11 0,5 16 5 16,6 15 14-16,2 11-1 15,6 5 0-15,3 0-3 16,2-4-2-16,0-10-11 0,-4-12-23 15,-3-10-48-15,-8-9-18 16,-8-4-42-16,-4-9 13 16,-11-3-12-16,-7-11-83 0</inkml:trace>
  <inkml:trace contextRef="#ctx0" brushRef="#br0" timeOffset="313342.1503">4149 15258 326 0,'8'8'379'15,"2"-1"-250"-15,0-1-70 16,0-3-29-16,-2-2-18 0,0-1-9 15,-4-4-1-15,-2-8 5 16,-3-5 19-16,1-5-11 16,0-4-4-16,-3-1 0 0,0 0 8 15,0 1 31-15,2 2 11 16,1 7-9-16,0 4-7 15,0 5-4-15,0 4-4 16,3 2-14-16,1 8-15 0,5 6 0 16,2 8 3-16,3 4 0 15,0 5-1-15,3 4-5 16,-3-1-3-16,1 0-2 0,-3-5-1 15,-2-4-2-15,-1-3-1 16,-2-5 1-16,0-4-2 16,-2-2 2-16,0-4 0 0,0-1 1 15,-1-2 0-15,0 0 0 16,-1-2 1-16,1 2 1 15,-1-4 1-15,0 1 2 0,1-4 2 16,-1-5 2-16,1-6-1 16,2-6-2-16,-1-5-5 15,0 0-4-15,-1 4 3 16,0 2 4-16,-1 9 0 0,-2 5 4 15,-1 7 3-15,3 3 8 16,-2 5-10-16,2 6-1 16,2 1 2-16,0 6 1 0,1-1-2 15,-1 0 1-15,0-2-5 16,0-5-1-16,-2-3-5 15,-1-3 0-15,-1-5-2 0,0-1-4 16,0-2-5-16,1-3-5 16,1-3-13-16,0-1-22 15,0-2 17-15,1 2 24 0,-1 1 12 16,-3 3 0-16,0 1-1 15,0 2 5-15,0 0-4 16,-2 3-6-16,-4 1-6 16,-6-1-38-16,-6-2-262 0</inkml:trace>
  <inkml:trace contextRef="#ctx0" brushRef="#br0" timeOffset="315962.9549">2339 17833 900 0,'-8'4'7'0,"2"-2"-25"16,1 1 21-16,1-3 2 0,1 2-8 15,-1-2 11-15,2 1 5 16,0 0 14-16,2 1 18 16,0 0-22-16,3-1-15 0,3-1 1 15,3-2 4-15,2-5 1 16,5-6 13-16,1-15 8 15,5-6-5-15,1-4 4 0,1-1-13 16,1 1-23-16,-2 6 3 16,-5 8-1-16,-2 8-4 15,-6 7 5-15,-2 5-5 0,-1 3-12 16,-3-1-28-16,-3-2-90 15,-1-9-174-15</inkml:trace>
  <inkml:trace contextRef="#ctx0" brushRef="#br0" timeOffset="318318.5591">3037 16998 500 0,'-12'-8'177'15,"-1"0"-142"-15,0 3 33 16,1 0-26-16,2 3 6 0,1 2-7 16,1 0-19-16,-1 5-12 15,0 10-5-15,-1 4 0 16,-2 12 4-16,1 13 12 0,1 14 6 15,3 5 45-15,4 4-43 16,3-6-9-16,7-3-14 16,4-12-1-16,4-13-5 0,1-14-1 15,2-9-6-15,0-8 1 16,-1-10 1-16,-3-11 8 15,1-9-1-15,-6-6-6 16,-1-5 3-16,-2 3-11 0,-3 4 5 16,-3 3 10-16,0 10 1 15,-2 5 7-15,1 8 44 16,-1 4 11-16,2 6-21 0,7 11-20 15,7 7-12-15,5 10 3 16,8 3 0-16,6 2-7 16,0-3-10-16,0-5-7 0,-2-6 2 15,-7-10 3-15,-9-1-7 16,-5-4-16-16,-10-4-58 15,-6-1 7-15,-10-3-23 0,-7-4-25 16,-5-6-34-16,-2-6-34 16,-1-3 52-16,2-5 150 15,6-1 112-15,3-1-37 16,5 1-11-16,4 4 8 0,6 1 25 15,2 3 7-15,2 6-13 16,1 3-25-16,1 2-22 16,4 0-21-16,5 2-3 0,3 3 11 15,4 0-7-15,3 3-10 16,3 6-12-16,2 3 5 15,-1 3 1-15,-1 1-16 0,-2 1-3 16,-5-1-3-16,-5-3 0 16,-3-3 1-16,-4-1-2 15,-4-3 2-15,-4-4 2 0,-5-6 1 16,-1-9-7-16,-2-8-13 15,2-10-69-15,1-10-20 16,6-2 11-16,4-4 37 16,10 3 2-16,3 6-6 0,2 7 39 15,2 8 21-15,-1 6 4 16,-5 8-1-16,-3 8-10 15,-4 1 2-15,-3 2 4 0,-2 3 12 16,-2 2 37-16,-3-3 7 16,-3 4 9-16,-2-2 18 15,-2 1 1-15,1 3-2 0,-3 3-6 16,1 2-12-16,2 2-30 15,4 0-15-15,4 5-7 16,3 4-1-16,7 0-11 16,7-4 10-16,2-4-9 0,5-2-6 15,-2-12-1-15,2-6-4 16,-2-13-10-16,-5-7-5 15,1-6-9-15,-6-4-10 0,-3 0-20 16,-5 3 56-16,-2 3 2 16,-7 5 16-16,-2 6 16 15,1 8 53-15,-1 2 27 0,5 3-10 16,-1 0-59-16,6 4-10 15,0 1-14-15,4 2-9 16,6 0 3-16,0 1 3 0,5-4-5 16,-1-1-9-16,-1-1 4 15,-1-7 8-15,-3 3-5 16,-5-4 0-16,-3 6 4 15,-1 1 3-15,-1 3 10 0,-3 10-1 16,4 7 4-16,0 6 10 16,7 6-8-16,9 4-5 15,3 5-5-15,7 1-1 0,4 0-12 16,-2-4 12-16,-2-2-11 15,-3-7-1-15,-7-8-5 16,-6-6 3-16,-9-8-2 0,-2-6-1 16,-11-8 2-16,-5-10-59 15,-6-6-14-15,-3-12 38 16,-3-6 21-16,0-4 5 0,2 0 4 15,4 2 7-15,4 3 9 16,5 7 2-16,5 6 3 16,4 10 19-16,4 6 7 15,1 5-2-15,7 3-12 0,5 3-6 16,6 3 0-16,5 7-3 15,1 5-3-15,5 3 0 16,-3 1-4-16,-1 2 4 0,-5-2-7 16,-6-2-6-16,-7-1 2 15,-4-1 0-15,-3-1 0 16,-5-2-1-16,-4-5-12 0,-4-3-62 15,-4-11-53-15,0-14-129 16,1-8-96-16</inkml:trace>
  <inkml:trace contextRef="#ctx0" brushRef="#br0" timeOffset="318739.7598">3592 16760 1032 0,'2'-1'134'0,"-2"0"-62"0,0-3-30 16,1-7-27-16,2-7-6 15,0-5-7-15,-2-8-2 16,0-5 2-16,-1-4-5 0,-5-3-5 15,-2-1-26-15,-1 4-38 16,-1 7 4-16,0 7 61 16,0 13 10-16,-1 12-1 15,2 10-2-15,1 18 10 0,2 12 15 16,3 14 5-16,2 9-5 15,9 3 3-15,8 0-1 16,3-7-14-16,4-8-12 0,2-15-2 16,-3-9-1-16,-1-10-1 15,-6-7-5-15,-6-7-4 16,-2-5-9-16,-5-12-23 0,-3-4 33 15,0-6-4-15,-4 1 14 16,2-3 8-16,-2 6-4 16,2 7 12-16,2 5 44 15,0 5 12-15,2 2-19 0,7 5-18 16,2 4 29-16,5 4-21 15,4-1-27-15,2 2-12 16,2-4-7-16,1-4-3 0,-4-5-10 16,-6-9-79-16,-8-9-164 15,-7-12-430-15</inkml:trace>
  <inkml:trace contextRef="#ctx0" brushRef="#br0" timeOffset="319020.5603">3991 16072 559 0,'-1'-1'344'0,"-1"2"-206"15,2 7 3-15,0 9-60 16,5 10-53-16,4 13 43 16,4 10-15-16,3 11-30 15,2 1-12-15,1-3-13 0,-3-5-5 16,1-10-6-16,-8-11-5 15,-6-9-65-15,-6-15-125 16,-13-7-174-16</inkml:trace>
  <inkml:trace contextRef="#ctx0" brushRef="#br0" timeOffset="319238.9607">3836 16255 1238 0,'0'-20'44'0,"11"-7"-26"15,7-4 6-15,7-5-13 16,3 0-7-16,2 1-5 15,-2 3 1-15,-2 9 0 16,-3 7-4-16,-2 8-11 0,-4 7-15 16,-3 4-24-16,0 12 7 15,-1 7-2-15,-3 6 13 16,2 8-71-16,0-1-17 0,-1-2-40 15,2-6-112-15</inkml:trace>
  <inkml:trace contextRef="#ctx0" brushRef="#br0" timeOffset="319504.1611">4244 16237 1001 0,'-5'6'181'0,"1"5"-46"16,4 1-93-16,1 3-34 0,6 2-1 16,-1 4 4-16,1 1-3 15,-5-3-3-15,0 0-4 16,-2-6-1-16,0-3 0 0,-4-4-1 15,-2-6-1-15,-1-8-4 16,-2-11-10-16,2-8-4 16,2-9 11-16,4-6-12 0,2-3-14 15,7 1 23-15,6 6-8 16,2 4-12-16,2 6-10 15,2 9-38-15,-2 7-5 0,2 4 4 16,-5 3-62-16,0 2-10 16,-2 0-337-16</inkml:trace>
  <inkml:trace contextRef="#ctx0" brushRef="#br0" timeOffset="320689.7632">4406 15937 907 0,'-14'1'205'0,"-1"6"-85"0,4 3-17 15,2 3-64-15,6 7-34 16,0 4-2-16,3 7-2 15,4 4-3-15,5 1 0 0,4-7-4 16,2-6-6-16,2-6-26 16,-1-11-19-16,0-8-16 15,-2-15-34-15,-5-6 70 0,-2-6 26 16,-3-9 7-16,-4-4 5 15,0 1 2-15,-5 3-1 16,-1 7 6-16,1 6 45 16,-1 9 80-16,3 7-9 0,2 9-50 15,1 2-22-15,6 11-48 16,4 6-3-16,5 4 7 15,4 4-1-15,2-2-5 0,-1-3-3 16,-3-7-4-16,-2-7 1 16,-6-5-2-16,-4-5-1 15,-5-9 6-15,0-8 2 0,-6-6-2 16,-4-7 1-16,-1-5 2 15,-1-2-2-15,0 5 1 16,2 1 1-16,3 8 1 16,2 6 3-16,2 4 2 0,3 5 0 15,0 4-1-15,5 4-5 16,3 1-2-16,3 2-1 15,3 1-3-15,1 0 0 0,0 1-4 16,-2-2-10-16,0-2-7 16,-3-3-11-16,-3-6 12 15,-2-2 15-15,1-3 10 0,-1-3-1 16,2 2 2-16,1 0-2 15,0 2 1-15,1 4 0 16,-1 1 1-16,2 4 1 0,0 2 0 16,-1 2-1-16,2 0 8 15,0 2-3-15,-1-1-3 16,-1-1-3-16,1-1 0 15,-3 1-1-15,-1-7 1 0,-4-2 1 16,-2-3-1-16,0-2 1 16,-5-1-2-16,-2 1 1 15,-3 0-2-15,1 3 4 0,-1 5 0 16,2 5 0-16,0 4-3 15,1 4-4-15,1 10 0 16,3 7 1-16,3 6 2 0,0 6-7 16,6-2 11-16,4-3-8 15,6-3-7-15,0-9-16 16,5-9-12-16,-3-9-29 0,-1-6 35 15,-4-9 20-15,-2-3 8 16,-4-1 5-16,-3 2 2 16,-3 1 3-16,-1 5 14 15,0 2 35-15,0 5 15 0,0 4 5 16,0-2-24-16,3 5-39 15,4 5-10-15,1 2 1 16,2 2-1-16,3-1 0 0,-2-2-3 16,0-5-8-16,-2-4-17 15,-2-10-24-15,-2-9 15 16,-3-12 0-16,-1-9-18 0,-1-5 14 15,0-6 5-15,0-2-15 16,0 5 45-16,0 2 10 16,0 7 17-16,3 6 32 15,0 9 1-15,1 6-5 0,-2 6 4 16,-1 5-4-16,-1 5 2 15,0 2-7-15,-1 8-20 16,-5 5-33-16,0 4 1 0,0 2 2 16,0 1 2-16,0-1-4 15,6-3-15-15,0-5-19 16,6-5-16-16,2-2-4 0,4-2 21 15,0-2 37-15,1-1 4 16,-2-1 3-16,-1 3 3 16,-2-1 5-16,-2 6 16 15,-1 3 7-15,-3 4 15 0,-1 3 1 16,-1-1-20-16,0 5-20 15,0-5-3-15,-3 3-5 16,-2-3-1-16,0-3-3 0,0 0-5 16,3-7-11-16,0-4-70 15,1-12-118-15,1-10-139 16</inkml:trace>
  <inkml:trace contextRef="#ctx0" brushRef="#br0" timeOffset="321532.1647">5068 15114 1098 0,'-10'0'69'0,"5"0"-20"16,5-3-39-16,0 0-16 0,4-2 6 16,-1 0 1-16,1 1 1 15,0 2-2-15,-1 0 0 16,-1-1 2-16,0 3-2 0,-2-1 1 15,0 0 2-15,-2 1 0 16,-1 2 0-16,0 0-1 16,-1-2 0-16,1 3-1 15,1 1-1-15,1-2 0 0,1 0 0 16,0 0-2-16,0 0-1 15,3 1 0-15,-1-2-2 16,0 1-1-16,-1-2-3 0,1 2 1 16,-2-2 7-16,0 0 3 15,0-1 3-15,0 0 0 16,-2-1 4-16,1 1 3 0,0 0-7 15,0 0-4-15,-1 0 0 16,2 1-2-16,0 1 1 16,0-1 1-16,-2 1-1 15,1-1 2-15,-1 1 0 0,1-1-1 16,0 0 1-16,1 0 1 15,0 1-1-15,0-1-2 16,2 0 1-16,2 0 0 0,1 0-2 16,1-2 1-16,2 2 0 15,1-6 1-15,2-2-2 16,-4-1 2-16,2-1 6 0,-3-3 1 15,-3 0-5-15,-1-1 0 16,-2 0 0-16,-3 0 1 16,-5 2 0-16,-2-1 1 0,-3 3 0 15,2 5-3-15,-2 4-6 16,3 8 1-16,0 11 2 15,5 10-1-15,5 7 4 16,3 5 0-16,9 1-1 0,4-5-3 16,9-5-2-16,0-11-4 15,3-10-6-15,-1-10-17 16,-4-11-31-16,-5-8-10 0,-5-10 31 15,-8-4 21-15,-5-2 19 16,-4-4 5-16,-7-4-2 16,-4-3 3-16,-1-6 13 0,-1-2 17 15,3-5-17-15,0 2-4 16,6 1-5-16,-1 10 19 15,3 11 8-15,3 12 17 16,1 10-1-16,1 15-19 0,1 14-18 16,0 16-10-16,1 10 2 15,7 10 1-15,4 8-7 16,1 1-2-16,6-1 1 0,2-8 0 15,-1-7-3-15,-2-8-2 16,-3-8-8-16,0-9-40 16,-8-10-51-16,-5-9-75 0,-2-7-225 15</inkml:trace>
  <inkml:trace contextRef="#ctx0" brushRef="#br0" timeOffset="322156.1658">5307 14716 941 0,'-6'-5'85'0,"3"0"-35"15,3 3-42-15,0 1-4 0,0-1 0 16,0 4-3-16,0 6 7 15,0 3 1-15,0 6-1 16,-1 5 1-16,0 3-3 16,1-1-5-16,0 1 0 0,3-4 1 15,2-1-3-15,4-5 2 16,2-4-1-16,3-1-3 15,3-6 2-15,1 0-1 0,0-3 3 16,-2 0 0-16,-5-1 0 16,-4 0-1-16,-7 1 5 15,-2 4 13-15,-12 6 100 0,-6 4-89 16,-4 3-10-16,-1 2-1 15,3-1 0-15,3-1-19 16,7-4-3-16,5-9-19 0,5-7-205 16,2-15-423-16</inkml:trace>
  <inkml:trace contextRef="#ctx0" brushRef="#br0" timeOffset="322374.5662">5454 14711 986 0,'13'-22'0'16,"8"0"5"-16,3-4 4 0,0-1-5 16,0 3-2-16,-5 1 9 15,-3 3 21-15,-3 5-10 16,-2 2-21-16,0 1-9 0,-9 2-41 15,-2-1-187-15,0 1-445 16</inkml:trace>
  <inkml:trace contextRef="#ctx0" brushRef="#br0" timeOffset="325744.1721">3777 17410 1052 0,'-3'0'8'0,"3"-2"-46"16,10 2 32-16,5 5 12 15,0 9-1-15,2 11-5 0,-1 12 2 16,-1 10 5-16,-4 7 4 16,-2 2-11-16,-1 0-2 15,-4-8-13-15,0-13-89 0,-4-18-111 16,-2-17-219-16</inkml:trace>
  <inkml:trace contextRef="#ctx0" brushRef="#br0" timeOffset="326227.773">3739 17253 486 0,'10'-15'28'0,"2"0"2"15,2-1 60-15,0 2-34 16,2 3-23-16,-2 3-8 0,-1 4 14 16,1 3 6-16,-3 4-21 15,-1 7-2-15,-3 3-2 16,-4 9 1-16,-3 4-5 0,0 8-9 15,-9 5 17-15,0-1-17 16,-3-3-4-16,2-8-2 16,5-12-2-16,5-12 1 15,8-11-11-15,11-17-20 0,6-6 12 16,4-5-42-16,3 4 23 15,-4 4 33-15,-4 13 7 16,-6 15 1-16,-7 7 11 0,-6 20 36 16,-5 9 49-16,-2 8 20 15,-5 7-22-15,-2-3-27 16,0-2-10-16,3-10-5 0,2-8-10 15,4-8-23-15,2-8-23 16,6-6-14-16,1-6 3 16,1 1-1-16,-1-1-28 15,-2-3-50-15,-3-1-22 0,-4-2-20 16,-1 3-5-16,-9 2-63 15,-4 1-481-15</inkml:trace>
  <inkml:trace contextRef="#ctx0" brushRef="#br0" timeOffset="326633.3737">4050 17051 343 0,'3'-4'256'0,"0"2"-176"15,0-1 7-15,-2 2-12 0,3 4-17 16,0 14 29-16,2 8 34 16,2 9-28-16,2 10-44 15,2 6-9-15,-1 1-28 16,2-2-8-16,-2-5-4 0,0-7-5 15,-1-10-6-15,-3-9-46 16,-5-10-150-16,-3-11-85 16</inkml:trace>
  <inkml:trace contextRef="#ctx0" brushRef="#br0" timeOffset="326820.574">3984 17128 1205 0,'0'-8'8'0,"10"-8"-8"15,7-10 5-15,5-5 1 16,4-7-15-16,2 1 9 16,-3 0-56-16,-4 9-137 0,-7 7-134 15,-4 10-261-15</inkml:trace>
  <inkml:trace contextRef="#ctx0" brushRef="#br0" timeOffset="326976.5743">4174 17226 862 0,'11'-19'27'16,"5"-10"-27"-16,1-7 7 0,3-9-12 15,-5-1-271-15</inkml:trace>
  <inkml:trace contextRef="#ctx0" brushRef="#br0" timeOffset="327288.5748">4267 16748 1240 0,'-21'15'36'0,"3"1"-5"16,3 6 37-16,6 2-55 0,4 4-14 16,4 1 0-16,1-1 0 15,4-2-3-15,7-5-6 16,4-6-6-16,5-6-21 15,2-7-8-15,2-3-5 0,0-3 0 16,-4-2 28-16,-2-1 18 16,-7 6 5-16,-4 4 1 15,-4 12 4-15,-3 6 22 0,-7 7 41 16,0 3-9-16,-2 0-6 15,1 0-2-15,1-5-34 16,4-5-13-16,3-5-12 0,5-9-4 16,0-6-62-16,2-7-134 15,-1-10-210-15</inkml:trace>
  <inkml:trace contextRef="#ctx0" brushRef="#br0" timeOffset="327475.7751">4462 17106 1360 0,'-4'1'-10'16,"4"4"8"-16,2 1-2 0,7 3 5 16,0 9-8-16,0 3-2 15,-2 6 17-15,0-1-50 16,-6 0-72-16,-1-3-65 15,-9-13-141-15</inkml:trace>
  <inkml:trace contextRef="#ctx0" brushRef="#br0" timeOffset="328052.9762">4424 16690 1055 0,'-15'5'76'0,"5"2"0"16,5 1 5-16,5 5-52 15,11 7-27-15,3 8 3 0,5 6 1 16,3 7 1-16,-1 2-4 15,0-2-6-15,-2-3 1 16,-4-3-6-16,-5-6-48 0,-10-6-56 16,-3-7-113-16,-10-7-202 15</inkml:trace>
  <inkml:trace contextRef="#ctx0" brushRef="#br0" timeOffset="328349.3767">4367 16686 1152 0,'-11'3'67'0,"7"-3"-55"0,6-1 19 16,9-6-30-16,6 1-7 15,3-3 11-15,4 5-5 16,1 2-1-16,1 2 8 0,-1 11-6 15,-4 2 3-15,-2 9 3 16,-5 5-5-16,-7 7 3 16,-3 3 14-16,-4 5 14 15,-4 0-19-15,-3-2-9 0,0-4-7 16,2-5 0-16,3-9-28 15,-1-10 0-15,-2-11-185 16,-1-10-214-16</inkml:trace>
  <inkml:trace contextRef="#ctx0" brushRef="#br0" timeOffset="328567.7771">4522 16536 1294 0,'-7'19'36'16,"7"3"-14"-16,7 5 10 15,7 1-24-15,6 4-6 16,-2 5 1-16,1-2-3 0,-1-1 4 16,-3-6 1-16,-2-1-7 15,-3-6-1-15,-3-4 0 16,-3-5-3-16,-3-3-33 0,-2-7-57 15,-7-4-91-15,-5-15-161 16</inkml:trace>
  <inkml:trace contextRef="#ctx0" brushRef="#br0" timeOffset="328754.9774">4520 16473 1123 0,'0'-9'15'0,"6"-11"-23"16,11-2 16-16,7-7-6 0,0 0-5 15,0 2-7-15,-3 4-18 16,-1 3-38-16,-6 7 3 16,-7 7-105-16,-7 6-200 0</inkml:trace>
  <inkml:trace contextRef="#ctx0" brushRef="#br0" timeOffset="328957.7777">4602 16619 1037 0,'2'-8'-2'0,"8"-7"-8"0,6-6 21 15,4-4-5-15,3-4-8 16,-2 0-10-16,3-2-39 15,-4-4-57-15,-3-2-38 0,-3-2-204 16</inkml:trace>
  <inkml:trace contextRef="#ctx0" brushRef="#br0" timeOffset="329316.5784">4829 16101 1037 0,'-7'2'69'15,"3"3"22"-15,-1 3-69 16,2 5-27-16,1 7 8 15,-2 4-1-15,0 6-1 0,2 2 4 16,0 1-5-16,2-5 0 16,2 0 2-16,5-6-6 15,2-4-5-15,3-4-10 0,1-3-25 16,4-7-1-16,-1 0 22 15,0-4 13-15,-1 1 9 16,0 0 3-16,-1 0-1 0,-4 5 2 16,-3 1 0-16,0 5 3 15,-3 2 23-15,-3 3 35 16,-1 4-12-16,-2 2-9 15,-5 3 7-15,-2 0-5 0,0-1-26 16,0-2-18-16,2-4-5 16,1-4-16-16,0-10-113 15,2-6-203-15</inkml:trace>
  <inkml:trace contextRef="#ctx0" brushRef="#br0" timeOffset="329488.1787">5051 16391 1320 0,'-2'11'30'0,"2"2"-18"0,10 2-12 16,4-1 0-16,2 4 1 16,-4-1-1-16,-4 2-1 15,-4-2-8-15,-3-3-31 0,-4-2-67 16,-10-8-131-16,-2-5-366 15</inkml:trace>
  <inkml:trace contextRef="#ctx0" brushRef="#br0" timeOffset="330127.7798">5056 15803 723 0,'-9'-2'19'16,"4"-2"-4"-16,2 4-14 15,0 0-2-15,-4 6 6 0,0 9 11 16,-3 7 44-16,-1 6 0 16,-1 4 12-16,5 3-6 15,2-1-2-15,3-3-24 0,2-1-21 16,9-4-8-16,6-5-9 15,3-4-5-15,5-6 4 16,2-3-3-16,1-5 1 0,0-3 1 16,-4 2 4-16,-5-2 1 15,-3 0-2-15,-6 0 2 16,-5 6 20-16,-3 3 63 15,0 5 28-15,-6 1-52 0,-2 3-32 16,1 1-14-16,-2-2-7 16,1-2-11-16,0-3-2 15,0-3-4-15,2-1-8 0,-1-6-51 16,-2-3-97-16,2-14-100 15,-4-7-301-15</inkml:trace>
  <inkml:trace contextRef="#ctx0" brushRef="#br0" timeOffset="331235.3817">5257 15550 537 0,'-10'6'156'16,"0"1"-57"-16,-1-1-49 0,2 1-15 15,0 1-21-15,3 2-13 16,0 0 1-16,-4 1-2 15,1 2 1-15,-3 2 1 0,0 3 10 16,0 1 23-16,-1 3 0 16,3-4-4-16,5 1-4 15,3-1-7-15,2-5-13 16,7-1-7-16,6-4-3 0,2-3 1 15,4 0 1-15,1-2 6 16,1 2 1-16,-1 0-4 16,1 0 2-16,-1 0 1 0,-3 1 3 15,-2-1 9-15,-3 1 21 16,-4-1 7-16,-2-1-6 15,-3-2 2-15,-1 2 8 0,-2-1 5 16,0 2-15-16,0-1-17 16,0 3-16-16,0 3-4 15,0 1-1-15,-1 5-2 0,-2-2 0 16,-1 3-3-16,0-3 1 15,-2 0-3-15,-2-2 3 16,1-3 1-16,0-1 0 16,0-2 2-16,1-2-1 0,2-1 0 15,0-3-7-15,3 0-13 16,0-2-35-16,1-4-16 15,0-1-52-15,2-2-34 0,-1-1-51 16,2-2-296-16</inkml:trace>
  <inkml:trace contextRef="#ctx0" brushRef="#br0" timeOffset="332249.3835">5411 15357 242 0,'-6'1'79'16,"2"0"49"-16,1-1-68 15,3 0-26-15,0 0-4 0,-2 0-9 16,2 0 17-16,-1-1 27 16,1 1-27-16,-1 1-30 15,0 0-3-15,-2 1 11 0,0-2-6 16,-3 7-2-16,0-1 1 15,-2 2 3-15,-2 0 5 16,2 1-5-16,0 0 0 0,2-2 2 16,1 0 1-16,2-1-11 15,3-2-4-15,0-1-1 16,0 0 1-16,0-2 0 15,0-1 2-15,1 2 0 0,0-2 0 16,-1 0 3-16,0 2-1 16,0-2 0-16,0 1 0 15,0-1 7-15,0-1 6 0,0 1-8 16,0 0-7-16,1 0-1 15,-1 0-1-15,0 1 2 16,0 1-2-16,0-2 5 0,0 3 3 16,-2 1-1-16,1-3-4 15,-1 1 1-15,2 0-3 16,-1-1 0-16,1-1 0 15,0 2-3-15,0-2-2 0,1-1 1 16,1 1 5-16,0-2 6 16,-1 2 4-16,0-2 2 15,0 2-7-15,-1 0 3 0,0 0 6 16,0 1 2-16,0 0-8 15,0-1 0-15,0 0-5 16,-1 0-3-16,1 1-1 0,0-1-1 16,0-1-5-16,0 1 3 15,0 0 2-15,1 0 1 16,-1-1 2-16,1 0-1 15,1 1 1-15,-2 0-1 0,0 0 0 16,0-2 3-16,0 2 4 16,0 0-5-16,0 2-4 15,0-2 0-15,0 0-2 0,0 1 1 16,0 0 0-16,0 1-9 15,0-3-36-15,0-2-68 16,-5-4-190-16</inkml:trace>
  <inkml:trace contextRef="#ctx0" brushRef="#br0" timeOffset="333731.3861">5439 15314 291 0,'-11'3'358'0,"-1"0"-250"16,0 0-29-16,4-1-7 15,1 0-32-15,2 1-26 0,1 0-10 16,1 0-1-16,1 2-3 15,-3 2 2-15,0 3 0 16,0 4 2-16,-2 3 1 0,-2 3 0 16,1 2 2-16,1 0 0 15,-2 1 1-15,4 0 7 16,2-1 4-16,2-1-5 15,1-2-6-15,2-2-1 0,5-1-4 16,3-3-3-16,2-4 1 16,2 0-1-16,0-6 0 15,2-1-1-15,1-1 4 0,0-3 1 16,-1-4-1-16,-1 0 2 15,-3 0 5-15,-2 2 1 16,-3 1 3-16,-3 3 10 0,-2-1 27 16,-2 3 17-16,2 6-21 15,1 6-20-15,-1 1-19 16,1 6-9-16,0 0 4 15,1 3 0-15,-2-2-1 0,-2 3-3 16,-1-5 0-16,-5 2-1 16,-6-1-1-16,-1-1 2 15,-4 0-2-15,0-4 2 0,0-2-1 16,2-7-1-16,6-7-11 15,2-15-96-15,3-15-109 16,4-12-362-16</inkml:trace>
  <inkml:trace contextRef="#ctx0" brushRef="#br0" timeOffset="334199.387">5544 15292 933 0,'-2'-3'36'16,"2"1"-19"-16,4 2-1 15,6 5-8-15,0 7-3 16,1 5 28-16,-4 6 34 0,3 5-2 16,0 2-11-16,0 2-9 15,-2 1-8-15,0-1-12 16,-2-2-9-16,-4-4-8 15,1-3-6-15,-3-5-2 0,-1-5 0 16,-4-2-1-16,0-4 0 16,-2-7 1-16,1 0-1 15,-3-15-5-15,0-6-2 0,0-13 3 16,-2-11 0-16,2-12 2 15,0-6 1-15,4-2-1 16,3 5 0-16,2 7 2 0,0 10 1 16,2 10 3-16,3 14-1 15,0 6 1-15,3 5 0 16,0 3 0-16,3 2 0 15,1 3 0-15,1 2 0 0,1 7-2 16,-2 7 4-16,-1 5 6 16,-4 9 4-16,-5 4 12 15,-2 5-4-15,-9 3-13 0,-6 3-4 16,-7-2-7-16,-5-1 0 15,-4 0-4-15,-4-1-13 16,-1-7-109-16,0-8-224 0</inkml:trace>
  <inkml:trace contextRef="#ctx0" brushRef="#br0" timeOffset="334620.5877">5896 15611 921 0,'-9'2'129'15,"2"-3"21"-15,4 3-40 16,3-1-66-16,0 7-42 0,0 7 5 15,-2 12 8-15,-3 11 10 16,-3 12-7-16,-4 9-14 16,-2 5-4-16,-10-2-11 0,-9-9-101 15,-11-11-319-15</inkml:trace>
  <inkml:trace contextRef="#ctx0" brushRef="#br0" timeOffset="335993.3901">6070 15418 733 0,'-14'1'52'0,"-1"0"-24"0,7 0-8 15,3 0 22-15,5-2-9 16,2-7-20-16,7-4-2 15,6-4-8-15,4-9 2 16,2-4 3-16,-1-2-10 0,-2 0 3 16,-6 0 0-16,-6 1-3 15,-6 5 2-15,-8 3 1 16,-7 9-2-16,-5 5 3 0,-3 8 15 15,2 12 26-15,4 11 7 16,5 7-29-16,7 5-13 16,6 1-3-16,14-4-2 0,7-2-3 15,8-7 2-15,6-7-8 16,0-8 0-16,-1-6-7 15,-4-2-67-15,-6-10-59 16,-5-6-114-16,-9-6-230 0</inkml:trace>
  <inkml:trace contextRef="#ctx0" brushRef="#br0" timeOffset="336180.5904">6212 14949 669 0,'-18'-38'208'16,"2"9"-45"-16,5 11-55 16,6 7-6-16,3 6-37 0,2 6-38 15,9 9-27-15,5 12 3 16,4 9 7-16,3 9-2 15,5 7-3-15,-1 4-2 0,1 3-8 16,-4-4-5-16,-2-4-10 16,-7-6-99-16,-8-9-104 15,-5-10-161-15</inkml:trace>
  <inkml:trace contextRef="#ctx0" brushRef="#br0" timeOffset="336508.191">6359 15060 981 0,'11'-10'76'0,"6"1"-71"15,2-3 14-15,4 0-10 0,1 0-2 16,-3-2-10-16,-4-2 3 16,-4 1 0-16,-6-3-1 15,-6 0 0-15,-1-1-1 0,-8 3 5 16,-2-1-1-16,-2 7 8 15,-1 2 78-15,0 8 0 16,0 2-11-16,2 14-31 16,1 6-24-16,3 8-4 0,3 6-2 15,4 1-8-15,4 1-4 16,8-5-4-16,3-3-4 15,2-7 4-15,2-6-4 0,-3-3-2 16,-2-6-4-16,-4-1-22 16,-4-3-22-16,-4-1-20 15,-2 2-20-15,-7-4-37 0,-6-2-152 16</inkml:trace>
  <inkml:trace contextRef="#ctx0" brushRef="#br0" timeOffset="336648.5913">6387 14847 1419 0,'25'-22'15'16,"15"-1"-20"-16,0-7-9 15,-2-5-174-15,-12-1-516 0</inkml:trace>
  <inkml:trace contextRef="#ctx0" brushRef="#br0" timeOffset="338785.795">382 15979 869 0,'-3'-4'51'0,"3"-5"-49"16,8-4-63-16,7 2-24 0,0-5-10 15,1-1 58-15,-1 1 39 16,-3 1 6-16,-1 4 27 15,3-5 29-15,6-1-7 0,3-7-14 16,6-3-8-16,5-5-14 16,8-9-8-16,2-8-1 15,8-5 3-15,4-8 1 0,5-4 7 16,2-4-5-16,2 4-7 15,-2 2-6-15,2 3-1 16,-3 4-4-16,0 1 2 0,1-2-1 16,3-2 3-16,-1-3 8 15,4-1 15-15,-4-4 4 16,3-2-4-16,1-1-15 15,0 2-4-15,4 0 1 0,-3 0 8 16,1 3 12-16,-1 5 4 16,-6 1-9-16,-4 6-7 15,-5 3-2-15,-8 2-6 0,-2 4-4 16,0-3 1-16,-3 3 1 15,1-1 3-15,2 2-1 16,1-1-3-16,-2 3-1 0,-2 5-2 16,-4 2-1-16,-2 2-3 15,-6 4 4-15,-1 0-3 16,-3 3 5-16,-2 1-3 15,-1 2 5-15,-2 0 0 0,-2 3 1 16,0 1-2-16,-1 2 3 16,-1 0-4-16,-2 3 1 15,-2 1-1-15,0 3-3 0,-3 2-1 16,-2 1 1-16,-1 0-2 15,-1 1-1-15,-2 1 4 16,1 1-2-16,-1-1 0 0,-1 1 4 16,1 0 11-16,-1-2-2 15,2 1-7-15,-1-1-3 16,1 1-1-16,0 0-2 15,-1 2-1-15,-1 0 2 0,-2 1 1 16,1 1 4-16,-2-1 15 16,0 4-12-16,-7 1-17 15,-2 9-7-15,-4 7-10 0,-3 4-56 16,-5 1-95-16,0-3-72 15,2-10-227-15</inkml:trace>
  <inkml:trace contextRef="#ctx0" brushRef="#br0" timeOffset="341515.7998">5115 17514 1061 0,'2'28'10'0,"6"3"-14"0,8 8 5 16,4 2-4-16,3 1 9 15,1-4-5-15,1-4 1 16,1-3-2-16,-4-4-4 0,-2-8-35 15,-9-8-86-15,-8-6-128 16</inkml:trace>
  <inkml:trace contextRef="#ctx0" brushRef="#br0" timeOffset="341843.4004">4950 17583 813 0,'-9'4'65'0,"0"-2"-1"16,2-1 10-16,4 0-11 16,3-3-27-16,0-6-29 15,8-7-6-15,4-6 6 16,6-6-4-16,6-5 1 0,5-2-4 15,4 0 5-15,-1 2-20 16,-5 6-117-16,-4 8-185 16</inkml:trace>
  <inkml:trace contextRef="#ctx0" brushRef="#br0" timeOffset="342124.2009">5247 18071 1068 0,'0'-4'39'0,"3"-9"-34"15,6-2 2-15,4-3 30 0,2-7-14 16,5 0-22-16,1-2-4 16,0-2-2-16,0 0-36 15,-5 1-92-15,-4-3-106 0,-9-4-386 16</inkml:trace>
  <inkml:trace contextRef="#ctx0" brushRef="#br0" timeOffset="342342.6013">5302 17277 961 0,'-4'10'7'15,"4"6"-7"-15,9 6 5 0,9 6-1 16,3 4 5-16,6 5 4 15,3 4-4-15,1-3 4 16,-2 0-10-16,-1-6-4 0,-4-1 1 16,-6-2-2-16,-7-3-27 15,-8-6-143-15,-6-2-216 16</inkml:trace>
  <inkml:trace contextRef="#ctx0" brushRef="#br0" timeOffset="343403.4031">5418 17600 1239 0,'-1'-1'61'0,"1"-3"-57"16,9-2-2-16,4-4 0 0,4-1-3 16,3-5-3-16,-2-2 2 15,3-2-1-15,-4 1-8 16,0-2-13-16,-4-1 0 15,-2 3 3-15,-3 0 0 0,-5 2 15 16,0 3 7-16,-3 2 0 16,0 1 1-16,0 1 0 15,-3 1 1-15,0 1 0 0,2 3-3 16,-2 3 0-16,1 1 0 15,0 3-1-15,-3 2 1 16,-2 6-4-16,-1 0 1 0,-2 3 3 16,1 5-4-16,1-1 9 15,4 3-2-15,1 0-2 16,3 0 2-16,6-1-3 15,7-3 0-15,3-4-3 0,4-4 1 16,3-5-4-16,-1-3 1 16,1-7-30-16,-2-9-19 15,-1-5-16-15,-4-4-4 0,-4-1 1 16,-3 1 34-16,-4 1 38 15,-3 4 8-15,-3 3 38 16,0 2 82-16,-4 4-1 0,1 2-7 16,0 3-3-16,3 3-36 15,1 2-49-15,2 2-28 16,5 5-2-16,4 2 2 15,2 2-2-15,1 0-4 0,0-3-5 16,0-2-13-16,-3-4-76 16,-3-7-32-16,-2-11-8 15,-3-8 13-15,-3-5-48 0,-2-3-110 16,-1 2-18-16,-1 2 350 15,3 3 119-15,1 6-51 16,1 5 5-16,6 2-21 0,3 4-41 16,1 2-14-16,2 4-4 15,1 2-22-15,3 2-18 16,-4 0-4-16,-1 1-5 15,0 2 0-15,-6-2-5 0,-3-2-30 16,-3-1 10-16,-3-2 32 16,-5-1 0-16,-4 3 11 15,0 0 45-15,1 1 64 0,0 1-4 16,2 4-39-16,6 4-23 15,3 5-32-15,3 3-20 16,10 5 0-16,1 0-4 0,6 3-4 16,1-6-1-16,2-5-24 15,-4-10-51-15,1-4-37 16,-6-8 21-16,-4-9 23 15,-3-4 23-15,-7-4-3 0,0-4 20 16,-5 0 28-16,-5 2 8 16,-2-1 17-16,2 2 65 15,0 3 23-15,3 2-3 0,3 3-35 16,4 0-41-16,0 3-4 15,0 3 3-15,5 0 4 16,1 3-17-16,-1 1-14 0,-1 2 0 16,-3-3-5-16,-1-3 0 15,-4-3-2-15,-5-2-27 16,-2-4-14-16,-4 3 38 0,5 1 11 15,0 7 5-15,3 3 15 16,5 5 19-16,2 2-15 16,7 10-22-16,8 8 4 15,3 8-1-15,4 10 0 0,2 8-4 16,2 4-4-16,0 2-8 15,-7-7-48-15,-5-9-151 16,-11-13-151-16</inkml:trace>
  <inkml:trace contextRef="#ctx0" brushRef="#br0" timeOffset="344136.6044">6022 16877 1094 0,'1'-6'58'0,"5"-2"-28"0,4 3 27 15,4 0-39-15,2 0-17 16,-1 0-2-16,0 0-2 15,-2 2-5-15,-4 0-1 16,-3 1 7-16,-5 0 1 0,-1 2 8 16,0-2 16-16,1 3 44 15,2 4-7-15,4 3-49 16,3 3 0-16,5 5 7 0,4 1-9 15,0 1-6-15,3-3-4 16,-4-1-3-16,-2-1-5 16,-6-7-38-16,-3-5-63 0,-6-6 0 15,-1-13 25-15,-6-1-53 16,-4-10 15-16,-4 0 70 15,0 1 57-15,0 1 70 16,2 7 61-16,1 3 50 0,4 4-46 16,3 4-28-16,4 2-46 15,0 3-28-15,6-1-6 16,1 3-2-16,2 0-9 0,3 2-15 15,5 0-5-15,-2 2-3 16,2 0-1-16,-1-1-6 16,-2-2 1-16,0-3-12 0,-7-4-18 15,0-1 8-15,-3-1 18 16,-1 1 11-16,-2-1 5 15,0 1 0-15,0 2 3 0,0-2-2 16,2 3-1-16,-1 0 1 16,3 1 0-16,0 1 0 15,0-2-1-15,2 1-1 16,-1 2-2-16,-1-1-1 0,1-1 0 15,-5-2 0-15,1-3 0 16,-2-1 1-16,-3-2 0 16,-3 0 0-16,-2-1 2 0,1 3 1 15,-1 1 1-15,2 5 2 16,0 1 1-16,2 4 3 15,2 4 0-15,-3 9-8 0,2 12-3 16,1 10 2-16,2 3 1 16,0 5-1-16,7-3-2 15,4-9-3-15,7-6-5 0,0-13 0 16,4-9 1-16,1-5 1 15,-1-13-2-15,1-8-8 16,-3-6-30-16,-1-8-34 16,-5-6-23-16,-6-4-82 0,-5-1-224 15</inkml:trace>
  <inkml:trace contextRef="#ctx0" brushRef="#br0" timeOffset="344526.6051">6587 16394 775 0,'-3'0'57'0,"2"0"-13"0,1 0-26 15,0 5-5-15,5 2 65 16,3 7 7-16,2-1-12 15,2 5-36-15,0 2-6 0,2-1-11 16,-2-1-16-16,-1-2-5 16,-3-1-2-16,-6-5-33 15,-2-5-167-15,-11-7-162 0</inkml:trace>
  <inkml:trace contextRef="#ctx0" brushRef="#br0" timeOffset="344635.8053">6542 16258 595 0,'14'3'-410'0</inkml:trace>
  <inkml:trace contextRef="#ctx0" brushRef="#br0" timeOffset="344823.0056">6679 16349 1181 0,'2'11'-8'15,"11"3"5"-15,4 6 6 16,0 1-16-16,1 0-6 15,-3-3-33-15,-2-3-53 0,0-9-35 16,-5-4-57-16,-3-11-77 16,-3-9-37-16</inkml:trace>
  <inkml:trace contextRef="#ctx0" brushRef="#br0" timeOffset="344947.8058">6797 16294 613 0,'-3'-23'237'15,"1"6"-15"-15,2 8-53 16,2 5-74-16,8 4-52 0,3 5 5 16,5 5-5-16,3 7-23 15,1 4-17-15,1 1-10 16,-4 2-11-16,-7-6-141 15,-9-7-168-15</inkml:trace>
  <inkml:trace contextRef="#ctx0" brushRef="#br0" timeOffset="346071.0078">6914 16058 1472 0,'0'5'15'0,"10"6"-17"16,5 5 3-16,3 4-1 15,2 3 0-15,-3 0-2 0,0 1-2 16,-4-3 6-16,-4-2-8 16,-4-5-3-16,-4-5-12 15,-1-5 4-15,-3-2 11 0,-4-6 3 16,-1-7-6-16,2-7 1 15,0-5 1-15,3-6 4 16,3 1-2-16,2 0 7 0,5 4 7 16,3 5-2-16,1 5 3 15,3 7 7-15,2 6 8 16,0 1 6-16,3 9-20 15,0 2-10-15,2 2-2 0,-3-2-4 16,-1 0-6-16,-5-4-50 16,-3-7-45-16,-2-2-30 15,-5-6 63-15,-2-9 47 0,0-5 5 16,0-6 23-16,-5-1-4 15,1 1 15-15,0 4 12 16,0 2 34-16,1 8 16 0,1 6 6 16,-2 6-2-16,0 3 2 15,-1 11-33-15,0 7-27 16,2 6-12-16,-1 3-7 0,4-1-4 15,0-2-2-15,7-5-2 16,-2-6-2-16,2-6-4 16,-1-6-11-16,0-2-19 15,0-10 10-15,-2-4 17 0,0-4-5 16,0-8-9-16,1-4 19 15,0-1 9-15,1-5 3 16,-2 0 0-16,3 2 1 0,-2 5-3 16,-1 2 6-16,-1 6 5 15,-3 5 16-15,0 4 8 16,-1 0-8-16,-4 1-11 0,-3-3-14 15,-4-2 0-15,-1-2-7 16,-1-2-1-16,1 5 0 16,2-1 2-16,7 9 6 0,4 5 3 15,3 9-12-15,9 13 4 16,4 5 6-16,5 9 5 15,1 8-7-15,0 5 2 16,-2-1-4-16,-3-6 0 0,-4-7-9 16,-4-8-6-16,-6-7-34 15,-3-9-11-15,-4-8-7 16,-5-2-59-16,2-11-20 0,1-5 47 15,2-6 15-15,4-6-28 16,2 2 54-16,6 0 46 16,2 5 7-16,1 5 21 0,0 4 72 15,1 4 29-15,-1 7-13 16,0 0-8-16,2 2 25 15,-1 2-45-15,1 2-39 16,-3 0-24-16,0-2-10 0,-2-1-2 16,-3-1 1-16,-2-6-1 15,-1-5 5-15,-2-6-3 16,2-1-6-16,-2-1 4 0,0 2 1 15,0 4 1-15,0 1 11 16,0 6 24-16,0 6 18 16,0 2 9-16,0 8-27 0,0 6-17 15,1 4 36-15,1 4-24 16,2 1-16-16,0-3-10 15,0-2-5-15,-1-9-2 0,1-1 0 16,-2-7-2-16,-2-3-4 16,0-5-8-16,0-9-28 15,0-7-67-15,-1-1-4 16,1-2 10-16,2 3 2 0,3 3 6 15,4 8 58-15,0 8 26 16,6 4 1-16,-6 7-21 16,1 2-84-16,-5 5-200 0</inkml:trace>
  <inkml:trace contextRef="#ctx0" brushRef="#br0" timeOffset="351577.8175">24816 10739 916 0,'-61'-25'0'0,"4"8"23"0,37 2-23 16,6 3 27-16,12 9-27 16,-32-20 20-16,16 2 3 15,18 5-7-15,0 1-11 0,6 3 2 16,2 1-3-16,1 6 0 15,1 4-2-15,-2 2 1 16,5 13-4-16,-1 10 5 16,1 7 0-16,2 5 13 0,2 2-3 15,1 0-11-15,3-7-5 16,4-10 2-16,1-12 3 15,3-9-2-15,-2-10 5 0,3-11 0 16,-1-9-1-16,-1-9 1 16,0-6 9-16,3-7 16 15,1-4-13-15,-3-3-13 0,-3 3-2 16,-3 2-3-16,-3 7 30 15,-7 8 52-15,-3 8 4 16,0 8-8-16,-2 8-25 0,3 7-32 16,3 4-21-16,6 3-10 15,3 4-9-15,4 5-54 16,-2 1-76-16,-8-3-78 15,-12-3-178-15</inkml:trace>
  <inkml:trace contextRef="#ctx0" brushRef="#br0" timeOffset="352451.419">24425 13169 741 0,'-16'-20'63'0,"-1"1"-24"16,-2 0-12-16,0 4 13 15,4 1 9-15,0 2 0 16,5 4-15-16,2 3-8 15,7 3 1-15,-1 1-3 0,4 0-18 16,4 2 0-16,2 4 2 16,3 3 8-16,2 2 18 15,1 1 11-15,-2 0-8 0,1-1-13 16,0 0-9-16,0-1-7 15,3-5-3-15,3-1-3 16,5-4-3-16,4-5-2 0,6-11 1 16,10-8 4-16,6-10-3 15,7-5-2-15,-1-6 1 16,-2 0-4-16,-5 2-1 15,-10 6 7-15,-12 5 0 0,-10 4-1 16,-6 7 2-16,-5 6-2 16,-5 4 2-16,-1 3-1 15,1 4-1-15,1 3-3 0,4 4-26 16,3 1-39-16,2 4-12 15,1-1-37-15,-2-4-46 16,-6-2-146-16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07:27:42.7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9032 2923 759 0,'10'-8'84'0,"-3"-1"-44"16,6 4 2-16,-1 2-24 15,4 3-6-15,-2 1-7 16,3 9 1-16,-1 3 4 0,-1 1 5 15,5-1 3-15,-2-2 1 16,2-5 9-16,1-6 27 16,0-3 1-16,2-11-12 0,1-6-16 15,1-8-6-15,3-11-6 16,2-8-5-16,4-8-5 15,5-9-6-15,4-5 2 16,5-4-2-16,5 4-5 0,0 7-39 16,-4 11-152-16,-5 10-55 15,-7 10-112-15</inkml:trace>
  <inkml:trace contextRef="#ctx0" brushRef="#br0" timeOffset="11013.6194">15276 9769 1036 0,'18'3'2'15,"6"1"2"-15,3-3-2 16,0-2 0-16,1-7 8 0,2-4 39 15,0-6 0-15,7-6-13 16,4-1 28-16,2-4-10 16,6-4-5-16,7-3-14 15,6-6-17-15,8-2-8 0,5-6-6 16,8-8-2-16,6-3-3 15,3-10-2-15,0-6-31 16,-9-10-143-16,-9-6-317 0</inkml:trace>
  <inkml:trace contextRef="#ctx0" brushRef="#br0" timeOffset="32713.2575">16771 7054 944 0,'0'0'-2'15,"0"0"4"-15,1 9 1 16,0 7 0-16,1 8 7 0,-1 4 29 16,1 5-3-16,-1 2-10 15,1-4-4-15,-1-4-1 16,3-6-4-16,-2-6 1 0,3-3-1 15,0-5 6-15,3-7-3 16,3-4 13-16,4-13 17 16,7-14 0-16,3-14-10 0,9-19-20 15,8-15-13-15,6-13-7 16,7-6-1-16,7-2-1 15,4 4-3-15,5 10-11 0,3 14-62 16,8 9-26-16,-3 11-33 16,1 4-69-16,-8 3-409 15</inkml:trace>
  <inkml:trace contextRef="#ctx0" brushRef="#br0" timeOffset="36285.6637">22934 4702 1110 0,'-9'-17'5'16,"0"9"-3"-16,2 7-2 0,-4 1-4 15,-6 9-3-15,-3 8 4 16,-4 5 3-16,-1 6 1 16,1 7 0-16,4 5 1 15,2 6-1-15,5 5 1 0,4 8-1 16,5 2-1-16,3 5 2 15,5-1 5-15,4 2 19 16,5 0 23-16,2 0-11 0,-3-1-15 16,0-2-13-16,-4 0-6 15,-5-2-3-15,-2 3 0 16,-3-2 1-16,-2 1 1 0,-3-1 14 15,-1 1 4-15,2-3-11 16,0-1-8-16,0-1-2 16,-1-1 2-16,0-6-2 0,-1 0 0 15,0-4 0-15,1-3 1 16,0-5-1-16,3-6 2 15,2-6-1-15,1-3 0 16,-1-6-1-16,1-5-2 0,-2-5 2 16,-1-4 1-16,0-4 0 15,-1-1 4-15,-1-4-4 16,-3-7 9-16,1-3 9 0,-2-3-17 15,0-5-1-15,-3 0 4 16,2-1 0-16,-1 2 5 16,0 0 5-16,1 1 6 0,1 3-8 15,3 0-7-15,-3 1-4 16,2 1 2-16,-2 4 5 15,0-2-1-15,0 2-5 16,-2 0-2-16,1 3-1 0,1 0-1 16,0 1 2-16,5 3 1 15,0 0-3-15,4 2 1 16,1 0 0-16,4 0-1 0,5 1 1 15,4 1 0-15,5 0 1 16,2 4 5-16,2 3 4 16,0 3 6-16,-3 1-5 0,-3 0-7 15,-2 1-2-15,-5-2 0 16,-2-2 3-16,-2 0 13 15,0-3 3-15,-1 0-6 0,-1-2-5 16,2 2-2-16,3-2 3 16,2 1 1-16,3 1-3 15,4-1-1-15,4 0 0 16,1-1-7-16,0-1 0 0,-1-2-1 15,-3 0 1-15,-3-6 1 16,-3-5-2-16,-4-8 3 16,2-7-2-16,0-9-2 0,3-12 1 15,5-9-1-15,4-2 1 16,4-1-2-16,4 5 3 15,1 7 0-15,1 7 1 0,-4 9-1 16,-2 8 0-16,-6 4-1 16,-4 5-1-16,-4 3 0 15,-6 3 0-15,-1 0-1 0,-4 1-1 16,0 1-12-16,2-2-30 15,2-1-46-15,2-1-54 16,2-4-114-16,4-3-128 16</inkml:trace>
  <inkml:trace contextRef="#ctx0" brushRef="#br0" timeOffset="41932.8737">7871 6560 680 0,'-15'-5'47'0,"3"4"-26"0,0 1-2 16,1 0 6-16,4 3 18 15,4 1-4-15,3 3-18 16,3 1-15-16,7 4-1 0,4 2 10 15,4 1 25-15,6 0-3 16,2 0-12-16,1-3-7 16,3-6-4-16,0-6 4 15,-2-8 13-15,1-13 16 0,0-8 8 16,-2-14-11-16,-2-12-18 15,-2-14-1-15,-1-10 2 16,-1-9-18-16,-2-5-4 0,2 1-6 16,2 5 0-16,3 12-3 15,2 13-3-15,6 15-3 16,5 14-24-16,6 12-67 0,7 7-56 15,6 0-97-15,4-1-376 16</inkml:trace>
  <inkml:trace contextRef="#ctx0" brushRef="#br0" timeOffset="47408.4833">10906 6721 940 0,'-16'-6'8'16,"6"4"16"-16,7 2-8 0,3 0-11 16,3 0-6-16,10 2 2 15,4 2 0-15,4 1 1 16,2-1 1-16,3-3 8 15,3 2 15-15,0-2-4 0,-3 0 2 16,0-1 0-16,-5-6-4 16,0-2 6-16,-3-5 14 15,-2-7 8-15,1-2-11 0,-2-5-6 16,3-2 5-16,1-4-9 15,2-3-10-15,3-4-5 16,3-7-5-16,3-6-3 0,2-5-4 16,3-5 2-16,1-1-4 15,3 3 0-15,-2 5 0 16,2 6-3-16,-1 8-9 15,0 8-26-15,0 5-31 0,0 4-37 16,-5 1-83-16,-5 0-166 16</inkml:trace>
  <inkml:trace contextRef="#ctx0" brushRef="#br0" timeOffset="52026.0914">10924 10716 698 0,'0'4'12'0,"1"6"-9"16,9 3 3-16,1 5 32 0,4-1 5 16,3 4-13-16,1-1 4 15,0-4 15-15,0 0 6 16,0-4-2-16,-2-3-7 15,-2-3-5-15,-1-5-12 0,-2-3 23 16,-1-6-15-16,0-8 2 16,0-9 3-16,2-10-10 15,3-11-11-15,6-8-13 0,2-7-6 16,4 0-1-16,2 3-3 15,-1 5-3-15,-1 12-3 16,-2 11-9-16,-4 12-36 0,-6 10-91 16,-5 4-75-16,-7 6-215 15</inkml:trace>
  <inkml:trace contextRef="#ctx0" brushRef="#br0" timeOffset="59248.9041">13459 10136 795 0,'-11'-9'57'0,"-2"9"-32"16,-5 4-16-16,-7 13-6 15,-8 14-2-15,-7 11-1 0,-8 15 1 16,-4 12 0-16,-1 11 0 16,4 8 1-16,8 3-2 15,10-5 3-15,17-8 8 0,14-13 0 16,17-14-6-16,19-20-3 15,12-15-1-15,13-14 7 16,7-10 4-16,2-16-5 0,1-7-5 16,-8-6 0-16,-10-3-5 15,-11-1-25-15,-12 0 18 16,-12 2 11-16,-10 7-1 15,-7 8 2-15,-7 8 21 0,-4 9 100 16,-4 11-4-16,0 18-36 16,5 12-42-16,5 14-16 15,7 12-10-15,12 9-8 0,11 4-5 16,8 2-2-16,0-1 1 15,1-6-2-15,-7-4 0 16,-7-5-4-16,-11-4 1 0,-8-5 2 16,-14-1 3-16,-13-3 0 15,-9-3-2-15,-6-4-3 16,-4-6 0-16,2-9 3 15,4-10 1-15,5-12 1 0,9-14-1 16,7-18-6-16,10-20-48 16,8-12-71-16,12-9-5 15,11-4 77-15,10-3 50 0,6 5 4 16,6 6-2-16,-1 1 2 15,0 4-2-15,-3 4-66 16,-5 0-109-16,-4 4-67 0,-4 6 1 16,-6 3 132-16,-3 7 99 15,-5 6 141-15,-6 10 88 16,-2 5-63-16,-4 9-12 15,-1 1-33-15,-1 4-30 0,-3 2-15 16,0 1-26-16,-5 6-17 16,-2 5-14-16,-3 8-5 15,-4 10-1-15,-2 7 0 0,1 9-1 16,0 6 0-16,3 0 0 15,5 0-1-15,5-7 0 16,4-7 0-16,6-11 0 0,7-11-1 16,5-12 1-16,6-8 0 15,0-14 1-15,4-9 0 16,-1-10-1-16,-3-8 0 15,-1-8 0-15,-7 0-1 0,-3 5-1 16,-6 9-1-16,-4 8 5 16,-2 13 11-16,-6 18 141 15,-4 18-69-15,-1 15-65 0,5 9-11 16,3 9 0-16,5 5-5 15,11-3-4-15,6-9-1 16,8-12-5-16,1-16-8 0,-2-13-44 16,-1-11-52-16,-7-15-8 15,-4-15 42-15,-8-9 31 16,-6-9 32-16,-5-7 13 15,-6-5 1-15,-2-1-1 0,2 4 4 16,1 6 48-16,1 7 29 16,3 12-9-16,2 12-25 15,1 12 12-15,1 6-13 0,-1 6-21 16,3 10-15-16,0 14-9 15,1 16-3-15,4 12 3 16,4 11-1-16,3 7-1 0,4 5-3 16,3-5-5-16,0-9-22 15,1-10-49-15,-4-10-31 16,-1-7-2-16,-6-12-5 0,-2-10-142 15,-7-5-263-15</inkml:trace>
  <inkml:trace contextRef="#ctx0" brushRef="#br0" timeOffset="60044.5055">14223 10499 1080 0,'-2'-7'143'0,"4"4"-80"0,4 2-53 16,6-1-9-16,2-2-1 15,3-2-3-15,3-7-1 16,0-2-13-16,-3-10-93 0,-3-4-43 15,-4-4-22-15,-6-1 46 16,-3-1 65-16,-4 2 70 16,-3 8 99-16,2 6 16 0,-1 8 24 15,3 10-14-15,0 10-40 16,1 19-79-16,1 17-10 15,4 12 8-15,2 11 3 16,3 2-9-16,0-4-5 0,6-9-3 16,-3-18-8-16,4-12-11 15,-2-16-4-15,-3-13 19 16,0-13 6-16,-1-16 4 0,2-11 1 15,0-10 0-15,1-2-1 16,2 4 7-16,2 6 20 16,0 11 24-16,0 16 23 0,3 15-33 15,-2 8-21-15,4 17-5 16,-1 9-4-16,4 7-8 15,3 1-3-15,1-1-1 16,3-7-11-16,0-6-60 0,0-14-117 16,-5-10-12-16,-3-9 90 15,-8-14 103-15,-7-10 13 16,-5-7 55-16,-2-4 15 0,-1-4-7 15,-2 3 27-15,1 7-12 16,0 7-16-16,1 6-23 16,0 9-11-16,0 6-16 0,0 3-13 15,-1 3-5-15,-1 5 0 16,-1 7-4-16,1 6-1 15,-2 4-1-15,0 0-38 0,3 1-121 16,1-8-69-16,6-9 52 16,8-7 79-16,7-11 99 15,5-7 13-15,4 0 64 16,0-1 36-16,0 6 14 0,-2 4 7 15,-1 11-30-15,-3 4-19 16,-2 12-19-16,-1 11-29 16,-2 5-20-16,-5 8-3 0,-5-3-7 15,-4 0-4-15,-5-8-4 16,-2-10-7-16,-5-13-16 15,-1-11 17-15,-3-18 9 0,2-15-2 16,2-12 4-16,5-7 0 16,2-8 6-16,13 3 10 15,9 4 12-15,10 9 10 0,11 10-5 16,8 10-21-16,6 11-11 15,1 3-3-15,-7 0-57 16,-5-2-510-16</inkml:trace>
  <inkml:trace contextRef="#ctx0" brushRef="#br0" timeOffset="65052.1143">13281 13216 583 0,'-5'-25'9'0,"-2"2"19"15,-1 7 32-15,-1 2 18 0,-2 8-8 16,-1 4-14-16,0 12-21 15,0 15-12-15,-3 13-14 16,4 15 1-16,-1 11 8 0,4 9 4 16,2 0-12-16,3-4-4 15,3-5-2-15,-1-14-1 16,2-12-2-16,2-11 1 15,-1-11-2-15,-2-11 1 0,3-9-1 16,-1-15 12-16,0-14-2 16,2-14-9-16,0-17-3 15,2-9 2-15,1-9-4 0,0-1-16 16,1 4-1-16,1 15 21 15,-1 11 5-15,1 18 20 16,-2 15 57-16,3 18-13 0,1 11-41 16,2 22-17-16,5 15 33 15,7 11 12-15,1 13-41 16,5 2-11-16,-2-2-2 15,-2-9-2-15,-3-9-2 0,-6-11-4 16,-12-9-24-16,-8-11-131 16,-17-15-65-16,-9-10-380 15</inkml:trace>
  <inkml:trace contextRef="#ctx0" brushRef="#br0" timeOffset="65598.1152">13062 13506 975 0,'0'-2'68'16,"10"-5"-58"-16,21-2-8 15,11-5 0-15,8-5 1 0,3-4-2 16,0-2-3-16,-7 0-28 16,-6-1-148-16,-11 2-39 15,-11 0-34-15,-8 6 96 0,-7 1 166 16,-5 4 179-16,-1 4 57 15,-4 8-72-15,2 2-39 16,1 16-62-16,3 14-54 0,1 16 47 16,2 14 16-16,9 9-29 15,3 1-8-15,4 3-34 16,1-7-8-16,2-10 1 15,-3-8-1-15,-3-9-1 0,-6-10-1 16,-2-4-1-16,-5-7 0 16,-1-8 0-16,-3-7 1 15,-3-6-2-15,-2-7 2 0,2-14-2 16,-4-11-4-16,-2-11-9 15,-5-9-54-15,-1-11-61 16,-1-5-26-16,1 0 89 0,0 5 63 16,0 5 35-16,6 6 52 15,4 10 5-15,4 6-29 16,3 8-19-16,7 8-14 15,6 4-17-15,2 7-5 0,5 9-4 16,1 8-2-16,3 15-1 16,-1 9 4-16,-1 9-3 15,-2 7 0-15,-2 4 2 0,-8 0 0 16,-3-2 0-16,-5-6-3 15,-8-4 1-15,-7-7-1 16,-5-4 0-16,-5-11-5 0,-1-9-49 16,-4-11-156-16,5-20-191 15</inkml:trace>
  <inkml:trace contextRef="#ctx0" brushRef="#br0" timeOffset="65988.1159">13644 13209 1261 0,'3'3'79'15,"13"11"-80"-15,10 10 4 16,3 7 0-16,1 5-5 0,0 2 7 16,-8 4-5-16,-7 4 1 15,-6 1 0-15,-7-3 1 16,-2-2 0-16,-5-4 0 0,-3-6-1 15,0-8 0-15,-2-10 0 16,-1-6 0-16,1-7 2 16,-2-11-3-16,0-15 1 15,0-15-1-15,0-14-2 0,2-15-2 16,3-12-5-16,5-5-30 15,-2 1 19-15,5 10 20 16,6 12 3-16,0 15 5 0,2 17 22 16,2 12-2-16,-1 12-12 15,0 7-8-15,4 11-7 16,3 16-4-16,-1 15 7 0,0 12 3 15,-3 8-5-15,1 6-5 16,-7 3-11-16,-6-6-54 16,-2-15-167-16,-9-16-129 0</inkml:trace>
  <inkml:trace contextRef="#ctx0" brushRef="#br0" timeOffset="66346.9165">13889 13372 1245 0,'17'-2'-6'16,"6"1"7"-16,2-3 2 16,0-6-1-16,-2-7-3 0,-8-3 3 15,-6-7 0-15,-4-7-1 16,-5-8-1-16,-4-7 1 15,-3-9-4-15,-6-6-15 0,-4-5-64 16,0 3-16-16,-3 7 56 16,1 11 43-16,2 13 27 15,0 14 59-15,3 20-27 16,-1 16-15-16,2 18-41 0,0 14-1 15,4 11 1-15,4 7-2 16,6 5-1-16,8-4-1 16,6-5 2-16,5-7-2 0,3-7 0 15,-1-9-3-15,-2-9 1 16,1-6-9-16,-6-10-79 15,-2-9-71-15,-3-6-110 0,-3-15-260 16</inkml:trace>
  <inkml:trace contextRef="#ctx0" brushRef="#br0" timeOffset="66736.9172">13962 13077 1091 0,'-9'0'75'0,"9"0"-55"0,6 9-18 15,6 4-1-15,3 2-1 16,1 0 1-16,-2 1 0 15,1 0-1-15,-1-2 0 0,-1-3 1 16,-1-3-2-16,-1-5 1 16,1-3 0-16,-2-5-2 15,1-9-1-15,-1-4-3 0,-1-4-7 16,-1-1 4-16,-5-2 7 15,-3 2 4-15,0 3 1 16,-3 5 5-16,-2 4 56 16,1 5 50-16,2 8-37 0,1 11-36 15,3 12-39-15,8 15 6 16,2 10 23-16,5 12-1 15,3 5-8-15,1 2-13 0,2-3-4 16,-7-7 0-16,-6-8-4 16,-8-11 0-16,-9-7-2 15,-14-9 0-15,-13-5-6 0,-11-6-18 16,-13-8-56-16,-7-11-103 15,-3-18-324-15</inkml:trace>
  <inkml:trace contextRef="#ctx0" brushRef="#br0" timeOffset="70995.7247">14514 16209 869 0,'-3'-18'46'0,"3"7"-39"15,0 3-3-15,-3 5 1 0,-2 4 26 16,-6 12-6-16,-5 16-16 15,-5 17-4-15,-9 16-3 16,-3 12 1-16,-1 5-3 0,2-3 2 16,6-14-1-16,7-9 2 15,11-16 10-15,10-15-8 16,9-9-4-16,13-9-3 15,10-3 3-15,5-5 2 0,4-3 0 16,3 4-1-16,-4 1 0 16,-8 4-1-16,-6 11 0 15,-13 8-2-15,-12 10 3 0,-10 7 3 16,-15 4-1-16,-12 5 2 15,-5 1 21-15,-5-2 9 16,2-9-1-16,6-9-23 0,11-11-11 16,12-17-6-16,13-19-43 15,8-19-320-15</inkml:trace>
  <inkml:trace contextRef="#ctx0" brushRef="#br0" timeOffset="71463.7255">14754 16431 931 0,'-7'-16'2'16,"4"6"-1"-16,1 1 14 15,-1 2 10-15,-2 5-7 16,-5 2 13-16,-7 12-9 0,-6 11-14 15,-3 13-4-15,-5 12 2 16,3 8 10-16,1 5 7 16,6 0-7-16,12-4-3 15,8-10-3-15,11-10-9 0,11-14 0 16,10-12-3-16,5-11 4 15,4-13 1-15,1-13-2 16,-3-10 0-16,-3-10 0 0,-7-2-6 16,-8-2-39-16,-8 4-11 15,-10 4 34-15,-4 9 22 16,-10 10 1-16,-7 11 30 0,-2 9 36 15,-2 6 7-15,3 13-2 16,3 5-33-16,7 7-18 16,8 0-15-16,4 0-5 15,12-2-3-15,7-7 1 0,8-6-1 16,3-9 1-16,4-6 0 15,1-13-1-15,1-9-2 16,-4-8-22-16,-3-7-77 0,-3-3-56 16,-7 0-51-16,-4 2-111 15,-7 2-120-15</inkml:trace>
  <inkml:trace contextRef="#ctx0" brushRef="#br0" timeOffset="71744.526">15066 16199 844 0,'-14'-2'72'0,"0"1"-30"15,2 3 22-15,4 8-35 16,0 4-26-16,1 10-2 0,0 8 0 15,0 7-1-15,5 4 0 16,1 3 1-16,2-1-1 16,4-6 0-16,4-4 0 0,3-8-1 15,2-7 3-15,3-6-3 16,1-8 1-16,2-6 0 15,5-10 0-15,2-12 0 0,4-11-33 16,1-12-74-16,-4-13-137 16</inkml:trace>
  <inkml:trace contextRef="#ctx0" brushRef="#br0" timeOffset="72134.5267">15145 15981 658 0,'-5'5'29'16,"2"6"-21"-16,2 6 5 15,1 7 30-15,3 6 3 0,2 5 0 16,2 7 2-16,0 4-6 16,3 4 4-16,-2 1 9 15,1 0-20-15,0 0-13 0,2-4-12 16,-1-3-6-16,1-6-4 15,-1-5 0-15,-2-8-7 16,-3-13-178-16,-5-11-239 16</inkml:trace>
  <inkml:trace contextRef="#ctx0" brushRef="#br0" timeOffset="72430.9272">14907 16168 902 0,'0'27'9'16,"3"10"-7"-16,10 7 0 16,7 4 15-16,2 1 0 15,2 0-13-15,-2-7-3 0,0-5 1 16,-1-9-1-16,-3-7-1 15,-6-13-11-15,-1-8-253 16</inkml:trace>
  <inkml:trace contextRef="#ctx0" brushRef="#br0" timeOffset="72664.9276">15120 15901 1031 0,'-20'13'33'16,"8"6"-4"-16,11 10-11 15,3 8 7-15,9 7 6 16,3 6-12-16,3 6-3 0,0-1 1 16,0 1 6-16,0-2-10 15,-1-6-7-15,-2-6-5 16,-3-7 0-16,0-8-2 15,-6-8-6-15,-6-10-112 0,-6-9-220 16</inkml:trace>
  <inkml:trace contextRef="#ctx0" brushRef="#br0" timeOffset="73320.1288">15063 16303 1122 0,'0'-7'51'15,"10"-1"-52"-15,13-1 4 16,7-3 7-16,6-6-7 16,2-3-3-16,4-1-1 0,-2-2 1 15,-2-2-5-15,-3-1-13 16,-7 1-39-16,-6 3-1 15,-7 4 26-15,-4 1 29 0,-7 5 1 16,-2 0 8-16,-5 3 3 16,-4 2 23-16,-3 4-1 15,-1 1-6-15,-1 2-13 0,0 4-6 16,2 4-4-16,-2 4-1 15,2 1-1-15,1 1 1 16,2 4-2-16,2 3 3 16,2 1-2-16,3 0-1 0,6 1 1 15,5-1 0-15,6-2 0 16,4-2 0-16,4-6 0 15,1-4 0-15,0-6 1 0,2-5-1 16,-3-7 1-16,-2-8-2 16,-3-7 1-16,-4-5 1 15,-5-2-1-15,-3-1 3 0,-4 4-3 16,-4 4 3-16,1 7 31 15,-2 4 88-15,0 8-30 16,1 6-1-16,0 4-52 16,1 8-39-16,5 4 0 0,2 3 5 15,3 2-3-15,-2-2 0 16,3-5 0-16,0-6-2 15,0-8-2-15,1-10-5 0,1-15-4 16,2-11-10-16,5-8-13 16,-1-5-2-16,5-1-21 15,-1 6 40-15,0 7 15 0,-3 9 2 16,0 10 1-16,-5 5 1 15,-1 8 0-15,-3 4 1 16,0 6 0-16,-3 6-2 0,1 4 0 16,-2 3-1-16,-3 1-4 15,-2-3-57-15,-1-6-173 16,-4-7-152-16</inkml:trace>
  <inkml:trace contextRef="#ctx0" brushRef="#br0" timeOffset="73444.929">15927 15692 819 0,'-7'-5'142'0,"1"4"-10"0,2 2-7 16,1 4-71-16,2 7-44 15,-2 5 15-15,6 6-11 16,0 2-11-16,3 0-4 0,0-7-8 16,-2-11-202-16,-3-8-761 15</inkml:trace>
  <inkml:trace contextRef="#ctx0" brushRef="#br0" timeOffset="73710.1295">15273 16717 1020 0,'-3'-16'33'16,"14"-12"-27"-16,26-13 27 15,24-12-23-15,25-24-10 0,15-21-12 16,7-12-299-16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07:29:56.7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13076 9580 682 0,'-7'-2'49'15,"4"0"-11"-15,3 2-4 0,0 2-19 16,2 2-16-16,6 5 4 16,1 3 5-16,4 1 12 15,5-1 18-15,0 3-13 0,6 0-3 16,-2-3 16-16,1 1-9 15,2-2-5-15,-2-5-7 16,1-6 7-16,2-5 16 16,5-14-5-16,6-14 4 0,8-15-2 15,11-17-10-15,9-16-8 16,10-15-10-16,7-9-6 15,7-7-4-15,0 1-11 0,-1 5-95 16,-8 12-116-16,-8 17-79 16,-13 21-304-16</inkml:trace>
  <inkml:trace contextRef="#ctx0" brushRef="#br0" timeOffset="17986.8316">12151 12716 711 0,'-2'10'26'0,"2"2"-26"0,2 2 36 16,5 1-18-16,2-1 1 15,2 0-4-15,-2-2 2 16,1-4-5-16,0 2 4 16,-3-2 4-16,-2-4 2 0,-1-1 3 15,-1-2 3-15,0-1 4 16,-1-4 24-16,3-12 50 15,4-5-59-15,5-12-14 0,10-10 8 16,12-17-12-16,11-12-10 16,14-7-11-16,11-4-5 15,6 1-3-15,3 7-1 0,-8 17-4 16,-8 15-29-16,-14 16-43 15,-17 16-35-15,-15 13 29 16,-12 11 7-16,-9 12-14 16,-6 6-12-16,-5 0-148 0</inkml:trace>
  <inkml:trace contextRef="#ctx0" brushRef="#br0" timeOffset="30685.2539">8908 6194 880 0,'-20'0'9'0,"4"2"-6"16,4 4 2-16,4 7-1 0,6 3-3 15,2 2-2-15,2 6-2 16,6 1 4-16,5 2-1 16,6 0 7-16,3-611 7 15,4 1206 9-15,3-611 2 0,2-10-9 16,1-7 8-16,2-15 21 15,0-13 17-15,1-17 0 16,2-10 4-16,2-14-13 0,1-9-14 16,4-9-21-16,3-2-11 15,-1 1-5-15,3 7 0 16,-1 9-5-16,1 14-8 0,-3 13-9 15,1 14-79-15,-4 6-85 16,-2 2-125-16</inkml:trace>
  <inkml:trace contextRef="#ctx0" brushRef="#br0" timeOffset="39078.0686">9631 10804 691 0,'0'-1'52'0,"0"2"-22"16,0 0 8-16,0-1-6 15,0 1-10-15,6 0-15 0,2 3-5 16,4 3 28-16,5-1 0 16,4 3 11-16,2 3-5 15,2-1-12-15,2-3 8 0,-2-4-5 16,1-4-15-16,-1-8 0 15,-2-15 21-15,1-14 18 16,-1-14-11-16,3-11-5 16,1-18 7-16,1-12-11 0,5-6-24 15,3-6-1-15,3 1-4 16,5 5-4-16,4 11 2 15,7 12-8-15,2 10-6 0,0 9-99 16,-5 7-207-16</inkml:trace>
  <inkml:trace contextRef="#ctx0" brushRef="#br0" timeOffset="44116.8775">11599 2469 850 0,'-2'-21'8'15,"4"-1"3"-15,13 0-9 0,5-3 0 16,4 3 0-16,4 0 2 15,-1 9 4-15,-2 5-3 16,1 8 3-16,-2 15 11 0,1 12 4 16,-4 12 3-16,6 8-7 15,2 1-9-15,6-7-7 16,6-9-2-16,4-17 4 0,6-16 34 15,6-23 10-15,7-21-7 16,5-21-6-16,2-18-2 16,3-15-3-16,0-13-15 15,-5-13-13-15,-6-4-2 0,-6-1-2 16,-9 7-4-16,-8 12 1 15,-8 14-8-15,-9 28 0 16,-9 23 11-16,-4 23 1 0,-5 19 2 16,5 10-16-16,4 18-43 15,7 0-64-15,12 1-105 16,4-6-417-16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07:31:03.2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16098 14251 787 0,'-5'-9'72'0,"1"1"-1"15,3 5-42-15,4 3-10 16,4 1-18-16,5 9 2 15,5 3-3-15,4 7 3 0,2 4 2 16,0 3 9-16,1 2 2 16,-1-5-8-16,-2 0-5 15,-1-9-1-15,-2-5-2 0,2-9 1 16,1-12 5-16,3-11 26 15,2-16 23-15,6-14-20 16,7-15 0-16,4-11 7 16,7-12-23-16,7-10-8 0,3 1-4 15,6 2-5-15,-1 12-3 16,0 13 5-16,-3 18-1 15,-10 17-1-15,-4 16 0 0,-6 12-3 16,-8 9 0-16,1 15-1 16,-4 5-50-16,-4 1-123 15,-2-8-128-15</inkml:trace>
  <inkml:trace contextRef="#ctx0" brushRef="#br0" timeOffset="10842.0191">22173 13726 916 0,'7'-8'48'16,"8"-4"-42"-16,6-4-2 15,9-3 14-15,10-7 4 16,8-7-8-16,7-3-12 0,9-6 0 15,5-4 0-15,8-6-3 16,3-1 3-16,2-2-4 16,-1 0-47-16,-5 1-98 0,-7 6-64 15,-17 7-134-15</inkml:trace>
  <inkml:trace contextRef="#ctx0" brushRef="#br0" timeOffset="11154.0196">22516 13802 926 0,'11'-20'16'0,"9"-5"-8"15,11-5 8-15,11-6 20 16,14-3-7-16,11-4-17 0,9-1-6 15,8-1-2-15,3-1-3 16,-2 4-2-16,-6 4 0 16,-11 5-37-16,-10 6-59 0,-15 6-48 15,-15 5-70-15,-14 7-74 16</inkml:trace>
  <inkml:trace contextRef="#ctx0" brushRef="#br0" timeOffset="11403.6201">22739 13852 1078 0,'17'-25'12'0,"15"-4"-10"16,13-8 3-16,17-10 2 16,14-7 3-16,5-4-7 15,4 0-3-15,-2 2-10 0,-8 4-143 16,-13 5-178-16</inkml:trace>
  <inkml:trace contextRef="#ctx0" brushRef="#br0" timeOffset="21481.2378">10388 2612 999 0,'-17'-26'2'0,"2"5"0"15,5 6 0-15,2 7 1 16,3 8-2-16,3 6-1 0,0 12-1 15,2 12 2-15,2 7-1 16,7 11 2-16,3 1-1 16,5 0-1-16,7-5 2 0,7-13 1 15,9-12-2-15,7-17 7 16,9-14 36-16,8-20 31 15,8-19-11-15,10-20-20 16,10-21-4-16,8-21-12 0,13-21-12 16,10-21-12-16,12-11-5 15,8-7-2-15,7 2-23 16,2 12-82-16,-4 13-98 0,-7 16-154 15</inkml:trace>
  <inkml:trace contextRef="#ctx0" brushRef="#br0" timeOffset="26223.6461">15845 16671 858 0,'-1'24'2'0,"4"16"-4"15,8 17 5-15,4 10 2 16,1 8-3-16,4-2 4 0,-2 0-1 15,-1-7 13-15,-1-11 19 16,-3-13-19-16,-3-8-10 16,-3-6-10-16,-3-9 7 0,-3-7-6 15,-7-11-14-15,-6-7-54 16,-7-18-167-16</inkml:trace>
  <inkml:trace contextRef="#ctx0" brushRef="#br0" timeOffset="26473.2465">15812 16719 1142 0,'14'-22'5'16,"15"0"-9"-16,12-1 0 0,5 3 6 15,5 3 0-15,-3 10-3 16,-7 8-1-16,-10 14 1 15,-10 10 4-15,-10 10-3 0,-8 11 3 16,-13 5 3-16,-10 4-4 16,-5 2 1-16,-6-1 1 15,0-4-1-15,1-8-3 0,7-9 0 16,5-10-2-16,9-10-8 15,7-13-113-15,2-13-150 16</inkml:trace>
  <inkml:trace contextRef="#ctx0" brushRef="#br0" timeOffset="27814.8489">16424 16924 937 0,'5'-11'5'15,"2"0"-1"-15,0-3 0 16,-2 1-10-16,-5 2 13 16,-1 2-6-16,-10 2 8 0,-7 4 51 15,-4 3-1-15,-6 4-26 16,-3 9-28-16,0 7 8 15,-1 9 9-15,4 6 5 0,9 5-6 16,9 1-16-16,9-2-2 16,6-4-5-16,15-6 0 15,6-11 0-15,3-9 3 0,3-9-3 16,0-8 4-16,-3-14 0 15,-5-7 2-15,-6-4 0 16,-7-1-3-16,-6 2 1 0,-5 3 0 16,-7 11 2-16,-5 8 49 15,-4 6 26-15,3 6-18 16,0 12-19-16,6 9-19 15,6 3-17-15,2 2-5 0,11 0-3 16,7-7 2-16,2-6-4 16,3-11 2-16,0-5 1 15,0-15-11-15,-2-9-6 0,-3-7-10 16,-6-5-7-16,-3-2-13 15,-5 1 25-15,-4 5 21 16,-1 4 3-16,-1 8 1 0,-4 5 23 16,1 7 28-16,2 2-10 15,1 5-5-15,3 0-19 16,8 2-19-16,1 4 2 0,7 4 0 15,5 2-1-15,-1 4 0 16,2 0-1-16,-1 3-1 16,-6-4 1-16,-6 1 0 15,-4-2 1-15,-6 1-3 0,-3-1 3 16,-5-3 2-16,0 1 0 15,2-2-2-15,3-1-1 16,5-4-1-16,10-3-2 0,6-1 3 16,6-6-4-16,3-7 1 15,5-7-17-15,-2-3-24 16,0-2-1-16,-7-3-8 0,-6 2 1 15,-7 4 35-15,-5 4 16 16,-9 6 3-16,-5 5 31 16,-5 6 40-16,-6 2-2 15,1 7 2-15,0 8-53 0,4 8 9 16,5 5-20-16,7 1-8 15,4 1-3-15,9-1 2 16,7-7-6-16,6-5 2 0,2-10-5 16,3-9-14-16,-1-9-15 15,2-11-11-15,-5-6-3 16,-5-5-10-16,-6 2-7 0,-7 3 46 15,-6 4 23-15,-4 10 10 16,-4 2 64-16,0 8 19 16,0 2-15-16,3 6-34 15,1 10-32-15,3 5-9 0,3 5 2 16,6 5-4-16,4 0-2 15,5 0 1-15,0-8-1 16,4-6 0-16,2-10-5 0,-2-8-12 16,0-14-12-16,-1-14 15 15,-1-7-1-15,-3-12-22 16,-4-5-12-16,-3-4 35 0,-4 2 15 15,-4 5-1-15,-2 6 10 16,-2 12 42-16,-1 11 26 16,-1 9-14-16,0 8-8 15,1 10-22-15,-1 17-26 0,-1 12-8 16,2 12 4-16,2 8-5 15,3 5 2-15,8-3-1 16,4-7-6-16,4-11-19 0,3-12-27 16,-1-14-9-16,3-9 8 15,-1-14 22-15,1-14 13 16,2-13 7-16,-4-14 4 0,2-5 3 15,-4-6 3-15,-5 1 2 16,-5 6 0-16,-4 6 11 16,-3 13 52-16,-5 10 30 15,-6 12-16-15,-2 12-29 0,-4 9-4 16,2 19-26-16,-3 13-14 15,4 12-2-15,4 13-2 16,4 1-1-16,7 0-2 0,10-7 0 16,6-9-8-16,3-11-13 15,2-13-8-15,2-10-26 16,1-12 1-16,-1-11-9 0,2-12-16 15,-3-11-32-15,-1-10-92 16,-3-9-146-16</inkml:trace>
  <inkml:trace contextRef="#ctx0" brushRef="#br0" timeOffset="28314.0498">17665 16742 1140 0,'10'-13'76'0,"1"-1"-42"16,2 1-6-16,-1-1 8 16,-3 1 1-16,-1 1-6 0,-2 1-11 15,-1-1-11-15,-2 1-6 16,-1-3-4-16,-1 2 2 15,-2 1 0-15,-6 2 0 16,-1 1-1-16,-3 6 3 0,-1 3 13 16,0 8 4-16,4 8-2 15,1 2-9-15,6 6-5 16,6 0 0-16,10-2-4 0,7 0 3 15,8-9-5-15,5-7 4 16,2-5-4-16,2-7 3 16,-4-11-6-16,-1-11 3 0,-6-10-3 15,-7-5-3-15,-4-10-1 16,-7-3-2-16,-4-5-8 15,-5 5 4-15,-4 3 15 16,-5 9 3-16,-3 9 32 0,2 11 32 16,-3 12 10-16,0 14-30 15,-2 20-32-15,-1 12-17 16,2 15 3-16,3 11 0 0,7 7 1 15,3 0-3-15,13-6-1 16,7-10 2-16,2-10-7 16,-1-11-31-16,1-14-82 0,-5-15-24 15,-3-12-197-15</inkml:trace>
  <inkml:trace contextRef="#ctx0" brushRef="#br0" timeOffset="28813.2506">18307 16693 1180 0,'-3'-9'119'0,"8"-2"-66"16,11-2-47-16,11-1-5 0,11-1-1 15,9-3 2-15,4 1-4 16,-1-6-10-16,-6-2-247 16,-7-3-654-16</inkml:trace>
  <inkml:trace contextRef="#ctx0" brushRef="#br0" timeOffset="29484.0518">19161 16068 1002 0,'-12'-10'128'16,"2"1"-66"-16,-2 5-36 16,0 3-21-16,-4 2-3 15,-1 7 0-15,-4 5 3 0,-2 8-3 16,-2 8 0-16,1 4 0 15,2 9 1-15,2 4-2 16,3 2-2-16,4 2 4 0,6 2-1 16,4-1 1-16,6-5-1 15,7-3 0-15,7-5-2 16,4-7 3-16,6-8-1 15,1-10 0-15,0-6 2 0,3-8 5 16,-1-6 6-16,-5-13 0 16,-1-5-8-16,-8-6-5 15,-6-3 1-15,-9 2-4 0,-6-1 1 16,-12 6 0-16,-8 4-1 15,-3 9 2-15,-2 7 0 16,4 5 1-16,4 3 0 0,5 8-2 16,8 3-3-16,6 3 0 15,6-2 1-15,11 0-1 16,10-3 0-16,7-2 2 15,7-3 0-15,2 0 1 0,-1-2 1 16,-2 2-1-16,-9 1 1 16,-8 2 0-16,-5 4 1 15,-10 3 8-15,-3 3 41 0,-3 4 32 16,-2 3-33-16,-3 2-29 15,0 0-12-15,0 0-6 16,1-6-2-16,3-3 0 0,1-5-3 16,-1-4-2-16,0-4 0 15,3-3-20-15,0-7-75 16,3-14 12-16,2-10-131 15,4-9-337-15</inkml:trace>
  <inkml:trace contextRef="#ctx0" brushRef="#br0" timeOffset="30810.0541">19343 16436 1420 0,'1'-1'91'16,"7"2"-94"-16,7 3 4 0,3 4 0 16,1 5 0-16,-3 1 0 15,-2 3 0-15,-4 2 0 16,-5 2 0-16,-3-2 1 0,-2-1-3 15,-7-4 2-15,-3-4 1 16,-3-7-1-16,1-3-3 16,-1-7 2-16,6-11 3 15,6-11-7-15,8-5-5 0,10-5-16 16,8 1-30-16,6 0 24 15,7 7 21-15,-1 11-9 16,2 3 14-16,-3 9 4 0,-2 5 0 16,-3 1 2-16,-8 2 0 15,-6 2-2-15,-3 3 3 16,-10 0-2-16,-6-2-1 15,-7 1 9-15,-5-2 5 0,-5-1-12 16,0 0 10-16,2 1 30 16,0 0 6-16,7 0-25 15,1 7-13-15,6 1-12 0,1 6 4 16,5 2-3-16,8 1 1 15,5-1 1-15,5-6-2 16,5-4 0-16,4-6-1 0,-3-3-2 16,1-10 2-16,-5-8-2 15,-5-4 2-15,-7-3-3 16,-7 0 0-16,-2 4 9 15,-4 2-1-15,0 7 14 0,-4 8 32 16,0 7 5-16,1 10-38 16,-1 9-19-16,0 9 5 15,4 7 1-15,2-1-5 0,4 0 4 16,9-7-6-16,3-9-2 15,6-12-1-15,3-8-12 16,0-15-12-16,4-9 8 0,-1-7-10 16,-4-2 6-16,-4 5 13 15,-6 5 15-15,-5 9 14 16,-3 7 36-16,-3 9 3 0,1 8-47 15,1 12-4-15,2 14 20 16,-1 11 19-16,1 11-7 16,-2 7-27-16,-3-4-7 15,-2-4 1-15,0-12-15 0,-4-15-2 16,-6-16 9-16,1-14 6 15,-3-16-21-15,3-18-36 16,4-16-9-16,5-13-10 0,5-10 3 16,7-6-28-16,2 2 74 15,2 10 31-15,-1 15 13 16,0 12 40-16,0 13 9 0,0 12-34 15,1 9-9-15,1 3 5 16,3 4 24-16,1 1-6 16,-1 8-21-16,-2-1-13 15,-3 3-5-15,-4-1-7 0,-5-3 1 16,-6 3 0-16,-6-3 2 15,-7 2-2-15,-3 0 1 16,-3 3 0-16,1 2-3 0,2 2 3 16,3 1-6-16,3-1 0 15,5 0-7-15,5-3-2 16,0-5-1-16,5-4 3 0,6-3 5 15,7-5 2-15,6-12 5 16,6-10-5-16,9-10 4 16,3-16 1-16,6-9 0 0,-2-13 1 15,-3-4-5-15,-6 1-27 16,-11 6 10-16,-9 11 22 15,-11 12 2-15,-5 17 22 16,-5 12 33-16,-5 12-28 0,-3 13-18 16,-5 17-13-16,-5 15 3 15,-1 11-2-15,-1 10 2 16,4 5-4-16,6 0-2 0,6-3 2 15,5-8-6-15,7-9-6 16,3-8-4-16,2-13-6 16,1-9-13-16,3-12 6 0,-2-4 14 15,-2-12 16-15,2-1 1 16,-4 0 2-16,-2 0-1 15,-3 3 23-15,0 5 39 0,-1 4-15 16,-1 2-29-16,0 2-19 16,2 8 5-16,1 2 12 15,0 3-6-15,2 0-7 16,0 0-3-16,0-3-1 0,0-3 0 15,0-5 0-15,1-4-1 16,1-7 4-16,0-8-1 16,4-2-3-16,-1-3-2 0,1 2-11 15,0 3 4-15,-2 3 3 16,0 7-25-16,0 4-43 15,0 0-72-15,1-1-210 0</inkml:trace>
  <inkml:trace contextRef="#ctx0" brushRef="#br0" timeOffset="31356.0551">21591 15826 1091 0,'-11'-23'105'16,"1"8"-27"-16,-1 7-62 0,-4 8-13 15,-3 2-4-15,-11 14 0 16,-10 13-2-16,-11 16 6 15,-7 18 0-15,-2 12 0 0,7 10 5 16,10 2-2-16,13-6-5 16,14-13 0-16,14-12-1 15,9-17-2-15,8-13 3 0,6-11-3 16,5-12 1-16,1-7 1 15,3-14 3-15,1-10-1 16,-2-11-3-16,-4-3 2 0,-9-1-8 16,-8 7 1-16,-7 6 7 15,-10 12 9-15,-10 16 72 16,-6 11-17-16,-2 17-28 15,-1 12-20-15,8 6-14 0,8 2-1 16,11-2-2-16,10-4-6 16,14-11 3-16,11-11-8 15,3-11-21-15,3-8-42 0,-1-13-44 16,-3-12-82-16,-6-9 51 15,-5-5-214-15</inkml:trace>
  <inkml:trace contextRef="#ctx0" brushRef="#br0" timeOffset="32245.2567">21578 16266 217 0,'-3'-35'440'0,"-8"7"-194"0,-6 7-68 15,-2 6-24-15,-2 10-64 16,-1 7-35-16,1 9-33 15,2 9-21-15,3 9-1 0,3 2 0 16,8 1-6-16,5-5-52 16,6-6-50-16,11-10 12 15,7-9 32-15,5-9 28 0,1-10 30 16,0-3 8-16,-2-1-2 15,-6 1 5-15,-6 4 53 16,-6 6 63-16,-3 4-34 0,-4 5-28 16,0 2-30-16,-2 9-14 15,0 5 11-15,-2 8-3 16,-1 4-16-16,-3 2-6 15,-1-2-4-15,1-4-3 0,2-6-15 16,0-7-54-16,6-10 2 16,10-12 34-16,4-10 35 15,8-8-40-15,0-4-41 0,5-1 45 16,-6 4 37-16,-5 7 5 15,-5 9 53-15,-5 8 53 16,-2 5-26-16,-4 2-38 0,-2 9-10 16,2 6 20-16,-2 4-5 15,-2 5-22-15,-2 3-21 16,-1-1-7-16,-3-1-2 15,2-7-7-15,1-6-70 0,4-8-48 16,2-8-25-16,12-15 68 16,4-6-142-16,5-8-15 15,3 0 106-15,-2 1 109 0,-3 5 143 16,-6 11 132-16,-3 6-48 15,-2 8-24-15,-3 4-84 16,0 6-35-16,-1 6 12 0,0 4-17 16,-2 3-28-16,-2 1-17 15,0-2-5-15,-2-4-3 16,-1-4-2-16,-2-7-5 15,3-7-11-15,4-7 12 0,7-13-29 16,4-3-30-16,3-2 26 16,3-1 6-16,-2 7 29 15,-4 7 6-15,1 11 5 0,-4 10 10 16,-2 17 22-16,0 13 34 15,-1 13 30-15,0 13-25 16,-3 14 0-16,-5 6-41 0,0-4-26 16,-1-12-7-16,-5-11-8 15,-6-16-7-15,-1-22 7 16,0-16 9-16,-1-18-1 15,3-19-19-15,6-13-37 0,8-15-47 16,13-12-37-16,8-7-9 16,5 4 64-16,1 8 84 15,-3 10 25-15,-3 16 65 0,-1 13 12 16,-3 14-32-16,2 9-17 15,1 5-24-15,2 3 6 16,0 11 0-16,-3 5-10 0,-6 8-13 16,-6 3-10-16,-9 6-3 15,-13 1 0-15,-11-2 0 16,-9-4 0-16,-3-7 1 0,-6-5-2 15,5-7-7-15,7-7-26 16,11-6-56-16,12-10-21 16,7-9-100-16,18-7-248 15</inkml:trace>
  <inkml:trace contextRef="#ctx0" brushRef="#br0" timeOffset="32962.8579">22463 16175 1326 0,'-11'2'60'16,"6"5"-47"-16,1 4-13 0,1 0 1 15,-2 7 0-15,2 0 0 16,0 1 0-16,1 1-1 16,4 0 0-16,2-4 0 15,3-4-4-15,4-9 2 0,2-4-1 16,1-10 1-16,0-10 1 15,3-7 2-15,0-6 0 16,-2 1 0-16,-3 4 1 0,-4 7 12 16,-1 6 72-16,-4 8 0 15,-2 8-47-15,0 9-39 16,2 8-5-16,-1 8 9 0,4 5-1 15,-1 3-1-15,1 1-2 16,1-5-1-16,0-6 0 16,-2-9-3-16,2-11-12 0,3-4-8 15,2-15 10-15,4-10-5 16,5-9-1-16,5-9 16 15,0-5 2-15,1 1 2 16,-3 1 0-16,-3 4 2 0,-2 7 3 16,-9 9 15-16,-1 6 12 15,-4 7-2-15,-3 5-7 16,-2 3 1-16,0 4-4 0,-2 0-15 15,-3 2-6-15,0 4 0 16,-2-1-1-16,3 0 1 16,-1 0-2-16,2-3-8 0,1 2-2 15,3-2 8-15,3-2-3 16,4 1 2-16,0-3 3 15,-1 0 2-15,0 2 3 0,-2-1-4 16,-2 2 2-16,-1 1 1 16,-2-2 0-16,-1 2-5 15,-1 3 4-15,-2 2-3 16,0-1 4-16,-2 3 0 0,2 1-4 15,0 2 3-15,1 1 1 16,2 3-3-16,-1 4 2 16,-1 4-1-16,2 5 2 0,-1 5-3 15,0 0 2-15,1 2 0 16,-1-2 0-16,1-1 0 15,1-3-1-15,-2-6 1 0,2-4-3 16,0-6-56-16,0-7-68 16,0-6-45-16,0-13-61 15,-1-10-226-15</inkml:trace>
  <inkml:trace contextRef="#ctx0" brushRef="#br0" timeOffset="34257.6602">22797 16038 1075 0,'-2'3'107'0,"5"3"-84"16,10 5-25-16,6 1 2 15,5 0 0-15,6-2 1 0,3-2 0 16,4-5 0-16,-1-1 0 16,1-6 2-16,-7-5-3 15,-5-4 0-15,-8-2 1 0,-6-2 2 16,-7 0 3-16,-6 0 11 15,-5 3 42-15,-8 3 8 16,-7 5-25-16,-3 3-25 16,-6 5-7-16,0 8-3 0,0 8-7 15,2 3 2-15,8 5-3 16,8 3-2-16,10 0-3 15,7-4 0-15,15-4-6 0,10-6-7 16,6-8-2-16,2-7 1 16,0-9 11-16,-3-8 7 15,-5-6 1-15,-8 0 2 0,-8-3-1 16,-6 4 2-16,-5 3 8 15,-2 7 53-15,-2 7 6 16,-6 5-12-16,-4 8-50 0,-1 8-7 16,0 8 2-16,1 2 1 15,3 2-4-15,5 1-3 16,5-4 2-16,5-4 1 15,6-8-1-15,6-7 1 0,2-6-1 16,6-14-4-16,4-11-1 16,1-9 5-16,1-8 1 15,1-11 1-15,-4-2 1 0,-4 1-1 16,-2 2 0-16,-8 8 4 15,-4 11 5-15,-4 11 24 16,-4 14 11-16,-4 9-25 0,-10 19-22 16,-9 13 2-16,-7 10 5 15,-6 9-5-15,-3 5 2 16,4-2-7-16,6-7-25 15,10-10-31-15,5-9-15 0,8-11-33 16,4-12-40-16,9-8 6 16,4-14 110-16,7-8-29 15,1-6 41-15,1-7 21 0,-3 1 0 16,-3 5 0-16,-3 5 8 15,-6 6 53-15,-2 9 56 16,-3 6-24-16,-1 6-61 0,-1 9-25 16,-2 4-1-16,-1 4 6 15,0 3-3-15,2 2-5 16,1-4-2-16,5-3 0 0,3-2-2 15,3-7 0-15,4-4 1 16,2-2 0-16,0-3 2 16,-4-2 0-16,-2 0-1 15,-5 1 0-15,-3 1 18 0,-3 0 47 16,-1 3-8-16,-2 4-49 15,-4 4-5-15,2 1 0 16,-3 1-2-16,3 1-1 0,1-1 0 16,3-1-3-16,0-5 0 15,9-3-1-15,7-4 0 16,5-5 0-16,8-9 1 15,3-3-1-15,2-6 1 0,-1 1 0 16,-5 1 0-16,-5 3 3 16,-7 7 0-16,-5 5 7 15,-6 4 16-15,-2 5 9 0,-3 5-25 16,0 8 4-16,-1 5 10 15,-3 6 4-15,-3 2-13 16,-2 1-7-16,1-4-6 0,2-4-2 16,1-6 0-16,3-8 0 15,3-3 0-15,5-6-1 16,7-10 0-16,8-4-4 15,3-3-2-15,2-2-3 0,-2 2-1 16,-5 5 10-16,-6 3 4 16,-5 7 4-16,-3 5 13 15,-4 1-6-15,1 4-8 0,-4 6 1 16,2 1 3-16,-3 3-2 15,0 1-2-15,-1-1-3 16,4-2-2-16,-3-3-1 0,7-5-1 16,6-4-1-16,4-1-1 15,3-1 3-15,0-4 0 16,0-1 2-16,-5 0 1 15,-4 2 5-15,-4 2 55 0,-1 0 3 16,-3 2-19-16,3 0-15 16,-2 4-17-16,2 3-9 15,1 2-1-15,-2 0-1 0,-1 2 0 16,-2 2-4-16,-11-1-12 15,-7-6-70-15,-7-7-149 16,-4-9-475-16</inkml:trace>
  <inkml:trace contextRef="#ctx0" brushRef="#br0" timeOffset="38001.6668">19123 17128 992 0,'1'7'71'15,"-2"11"-65"-15,-1 16-3 0,-3 14 10 16,-1 12 29-16,0 9 21 16,-1 4-39-16,2 2 2 15,4-6-12-15,1-9-11 16,4-9-2-16,3-9 3 0,2-9-6 15,0-9-4-15,1-15-41 16,-5-14-143-16,-3-21-152 16</inkml:trace>
  <inkml:trace contextRef="#ctx0" brushRef="#br0" timeOffset="38485.2676">19085 17226 854 0,'0'-8'27'0,"0"0"-13"16,4 1-12-16,5 1 3 16,4 1 35-16,3-1 17 0,4 2 0 15,7 2 10-15,3-2-15 16,3 4-16-16,0 0-3 15,-2 6-4-15,-5 3-19 0,-5 6-5 16,-8 5-3-16,-7 6 1 16,-8 4-1-16,-7 2 3 15,-10 4-1-15,-5-3-2 0,-1-3 2 16,2-6-2-16,7-9-3 15,8-3 3-15,9-10-4 16,15-2-26-16,11-9-4 16,5-3-17-16,5 1 16 0,-1 1 32 15,-6 6 0-15,-4 4 1 16,-10 6 2-16,-8 9 11 15,-7 8 18-15,-5 5 20 0,-9 3-8 16,-6 5 5-16,-2 2 28 16,-2 0-19-16,3-6-23 15,3-2-13-15,4-6-16 0,4-6-4 16,4-3-1-16,0-5-1 15,1-4-9-15,2-6-52 16,-2-8-46-16,0-13-123 0,2-9-249 16</inkml:trace>
  <inkml:trace contextRef="#ctx0" brushRef="#br0" timeOffset="38906.4684">19825 17153 1057 0,'-7'-6'80'15,"-4"1"-11"-15,0 5-17 0,-6 0-38 16,-4 8-8-16,-6 5 3 16,-2 6 12-16,2 2 5 15,5 2-9-15,7 2-5 0,7 0-10 16,6-2-3-16,11-4-1 15,6 0 0-15,7-2 3 16,1-1-2-16,3-1 3 0,0 0-2 16,-5 3 5-16,-2-2-6 15,-8 2 20-15,-5 1 6 16,-6-3 30-16,-5 3 6 15,-8-3-2-15,-6 0-10 0,-3-2-18 16,1-5-22-16,-1-2-5 16,6-6-4-16,6-3-1 15,8-9-31-15,2-16-142 0,13-9-285 16</inkml:trace>
  <inkml:trace contextRef="#ctx0" brushRef="#br0" timeOffset="39296.4691">20066 17099 1344 0,'-5'12'13'0,"5"13"-13"16,1 7 1-16,-1 10-2 15,0 2 4-15,0 2-1 0,-1-1-1 16,-1-3 8-16,2-5 13 15,1-9-14-15,-1-5-7 16,0-6 0-16,-1-6-3 0,1-4 0 16,-2-7-1-16,-1-8 1 15,-2-9-18-15,0-11-39 16,3-9-19-16,0-13 13 15,0-2-43-15,4-4 50 0,5 4 58 16,2 6 2-16,4 4 41 16,3 9 30-16,3 7 11 15,0 5-2-15,3 7-11 0,-2 7-14 16,-2 7-11-16,0 7-11 15,-5 8-16-15,-4 7-7 16,-4 2-3-16,-6 6-2 0,-8 2-2 16,-10 1 0-16,-7 1-6 15,-5-2 4-15,-4-6-12 16,-2-13-114-16,2-13-296 0</inkml:trace>
  <inkml:trace contextRef="#ctx0" brushRef="#br0" timeOffset="42244.8742">18597 17483 355 0,'-18'2'150'15,"-1"0"-123"-15,0-2 52 0,3 2 25 16,0-2 19-16,3 1-29 16,1 1 10-16,3 0 11 15,2-1-23-15,4 1-17 0,1-2-33 16,4 5-37-16,8 3-3 15,6-1-4-15,9 0 3 16,10-4 1-16,16-5-4 0,12-8-3 16,12-14-57-16,4-12-212 15,5-9-576-15</inkml:trace>
  <inkml:trace contextRef="#ctx0" brushRef="#br0" timeOffset="42572.4748">20553 17231 1271 0,'-12'-3'39'15,"6"-3"-38"-15,3 5 1 0,3 0-7 16,-2 1 8-16,4 0 4 15,-2 1 45-15,5 0-17 16,4 0-21-16,9 0-7 0,10-2-2 16,10-1 0-16,11-7-6 15,8-6-51-15,2-10-169 16,0-9-346-16</inkml:trace>
  <inkml:trace contextRef="#ctx0" brushRef="#br0" timeOffset="50497.2887">15472 14459 662 0,'3'-8'7'15,"1"0"-15"-15,-1 1-28 16,2-1 25-16,-1 0 12 16,-2 1 3-16,-2-1 18 0,1 3 36 15,-2-3 26-15,-3 2-21 16,-3 1-12-16,-4 2-19 15,-5 3-18-15,-7 2-1 0,-9 10-3 16,-8 3 0-16,-10 10 0 16,-5 7-3-16,-4 7-1 15,-3 5-3-15,5 1 0 0,6 3 3 16,12 0 2-16,9-4 1 15,13-3-2-15,12 0-6 16,9-4 1-16,15-5 0 16,8-4-2-16,7-5 0 0,5-5 1 15,2-4 2-15,-1-5 0 16,-2-4-1-16,-3-2 0 15,-7-2-3-15,-5-2 4 0,-7-7-3 16,-6-3 1-16,-6 0 4 16,-1-3 18-16,-5 0 33 15,-4 0 3-15,-1 1-20 0,0 4-24 16,1 2-3-16,1 2 0 15,3 2 7-15,1 1-5 16,-1 2-7-16,1-2-6 16,2 4-2-16,3 0-3 0,2-2 3 15,2 3 1-15,2 2 2 16,0 2 1-16,-3 2 3 15,0 7-2-15,-2 1 4 0,-5 4 3 16,-2 4 2-16,-1 3-2 16,-6 3-4-16,2 0 0 15,-1-2 1-15,2-1-4 0,4-2-4 16,0-5 2-16,2-1-1 15,2-6 0-15,2 0-2 16,3-2 3-16,-2-8-14 0,0-10-152 16,-1-14-277-16</inkml:trace>
  <inkml:trace contextRef="#ctx0" brushRef="#br0" timeOffset="51074.4897">15607 14879 1003 0,'-1'-13'2'16,"2"1"-9"-16,0 5-4 0,1 1 9 16,-4 2 1-16,-5 4 2 15,-9 2 1-15,-6 0 3 16,0 8 2-16,-4 3-4 0,0 3 3 15,2 4 7-15,4 1 2 16,5 3-3-16,6-1-9 16,8 0-2-16,4-4-1 15,12-5 3-15,7-5 2 0,7-7 0 16,5-3 3-16,1-10 7 15,1-7-12-15,-3-4-2 16,-5-5-1-16,-7-4-1 0,-6 1 1 16,-7 4 1-16,-8 2 2 15,0 6 24-15,-3 5 93 16,0 8-11-16,-1 6-41 15,1 11-49-15,1 7-23 0,4 10 6 16,5 3-3-16,4 3 1 16,4-1-1-16,6-6 0 15,1-8 0-15,2-9-8 0,0-9-24 16,-1-5-49-16,-5-15-25 15,0-8-12-15,-7-10-33 16,-2-8 1-16,-2-8-35 0,-2-4 11 16,-1 0 83-16,0 3 201 15,-3 6 80-15,-1 11 32 16,1 11-35-16,-2 12-12 15,1 12-50-15,0 15-63 0,-5 19-72 16,-1 16 25-16,0 13 4 16,2 8-11-16,2 2-7 15,0-1-3-15,4-7-36 0,2-15-58 16,-3-19-172-16,-1-16-254 15</inkml:trace>
  <inkml:trace contextRef="#ctx0" brushRef="#br0" timeOffset="52150.8916">15874 14826 1059 0,'4'-1'99'16,"7"2"-82"-16,5 5-14 16,5 2-1-16,4-3-1 15,0-4 0-15,-1-2 2 0,-1-9-11 16,-5-9-6-16,-2-3-13 15,-3-6-40-15,-5-3-48 16,-4 0 50-16,-2 0 66 0,0 3 22 16,-4 8 92-16,-2 4 46 15,1 7-29-15,-1 5-48 16,1 7-27-16,-3 12-53 0,-1 12-16 15,-6 10 19-15,0 11-2 16,0 5-1-16,3 0-6 16,5-4 1-16,4-9 0 15,5-9-1-15,10-15 1 0,3-9-26 16,4-10-32-16,3-14-13 15,1-10 13-15,2-8 1 16,-3-2 34-16,-2 1 26 0,-6 6 16 16,-3 8 65-16,-6 7 38 15,-3 8-8-15,0 5-24 16,-1 8-67-16,0 9-16 0,1 7 12 15,1 7-4-15,3 6-10 16,-1 1-4-16,1-2-9 16,2-6-17-16,-1-13-21 15,4-9-26-15,1-12-8 0,4-12 34 16,1-13 8-16,4-7 19 15,-1-2 17-15,1 0 4 16,-1 5 2-16,-4 5 12 0,-3 9 21 16,-4 4 23-16,-4 8-1 15,-2 4-5-15,-3 3-10 16,-2 2-19-16,0 4-17 0,-1 7-10 15,-4 3 6-15,0 1-4 16,1 0 0-16,-1 0-15 16,0-7-7-16,2-5 2 0,0-4 16 15,-1-5 1-15,-1-5-30 16,0-3 10-16,1 1 18 15,2-1 8-15,1 5 0 16,-2 2 3-16,1 3 7 0,2 2 0 16,-2 4-9-16,-1 7-9 15,-1 4-2-15,-1 3 8 16,0 2 2-16,0 1-3 0,1-4 2 15,3-2-7-15,0-3-5 16,3-6 2-16,5-3 4 16,0 0 6-16,2-2 1 0,1 1 0 15,0 0 0-15,1 1 3 16,-2 3 1-16,1 3 3 15,0 1 1-15,-1 2-1 0,0-1-2 16,-1 1-4-16,-1-3 0 16,-2-1-2-16,0-4 0 15,0-4-1-15,4-9-4 16,0-7 6-16,6-7-10 0,2-6-3 15,2-1-4-15,-1 3 8 16,-2 4 9-16,-3 6 4 16,0 7 11-16,-4 7 32 0,-4 3-3 15,3 4-19-15,-2 6-5 16,0 5 2-16,-2 4-2 15,-1 3-2-15,-1 0-14 0,-1 1-4 16,-3-5-3-16,1-2 0 16,-2-9-5-16,1-6-2 15,1-10-1-15,8-10-8 16,7-9-18-16,8-11 9 0,7-3 21 15,7-1 5-15,5 3-2 16,4 6 3-16,6 6 1 16,-3 11-4-16,-3 9 1 0,-10 2-4 15,-7 2-180-15,-12-3-496 16</inkml:trace>
  <inkml:trace contextRef="#ctx0" brushRef="#br0" timeOffset="55161.6969">5568 14662 651 0,'-7'-13'102'0,"0"3"-11"15,1 1-28-15,1 1-9 16,1 2-14-16,4 6-18 16,-2-2-15-16,2 6-10 0,1 6-4 15,-1 7 6-15,-2 16 1 16,-2 15 0-16,-3 19 4 15,-4 14 3-15,0 12 12 0,-1 3-5 16,2-9-6-16,3-13-8 16,3-19 1-16,4-18 2 15,0-17-1-15,0-11-3 0,1-10 3 16,2-13-2-16,0-15 50 15,1-16-37-15,-1-11-15 16,3-15-1-16,-3-9-16 0,0 0-26 16,-1 4-17-16,-2 8 29 15,0 9 27-15,0 17 6 16,0 12 25-16,-1 12 43 15,0 9 26-15,1 7 10 0,2 5-49 16,5 15-66-16,6 12 12 16,5 10 5-16,2 11-2 15,5 6 0-15,1 3 0 0,0-3-3 16,-2-1-1-16,-3-6-7 15,-8-3-49-15,-6-8-47 16,-7-6-118-16,-12-10-114 0</inkml:trace>
  <inkml:trace contextRef="#ctx0" brushRef="#br0" timeOffset="55738.8979">5519 15029 1076 0,'-1'-13'161'15,"7"0"-101"-15,11 1-58 0,8-5 1 16,8-1-2-16,3-3-2 15,-1 2-2-15,-2-2-21 16,-4-2-79-16,-10 2-82 0,-7-2 7 16,-8 1-34-16,-4 2 122 15,-5 0 93-15,-5 6 123 16,-1 3 75-16,4 5-24 0,3 6-32 15,3 12-64-15,1 16-75 16,6 16-2-16,4 16 16 16,4 13 6-16,4 4-4 15,2 2-9-15,2-6-9 0,1-11-3 16,-3-9 2-16,-2-7-1 15,-7-5-2-15,-5-9 2 16,-2-3-2-16,-4-4-2 0,-2-6 1 16,-6-8 0-16,-3-6-7 15,0-7-18-15,-2-12-15 16,-1-13-27-16,1-18-43 15,1-14 9-15,1-15-20 0,2-7-26 16,0-3 86-16,2 3 63 16,1 6 121-16,3 15 40 15,1 9-13-15,2 12-23 0,0 10-33 16,5 7-31-16,4 9-25 15,3 6-18-15,3 9-15 16,3 10-3-16,2 12-4 0,1 13 1 16,-1 8 1-16,-2 6 2 15,-6 1-2-15,-7 0-2 16,-4-5-6-16,-8-6 4 15,-7-7 0-15,-4-5-1 0,-3-9-3 16,4-9-5-16,4-12-20 16,1-15-58-16,3-18-164 15,5-15-309-15</inkml:trace>
  <inkml:trace contextRef="#ctx0" brushRef="#br0" timeOffset="56144.4986">5929 14722 1277 0,'-5'8'82'0,"8"7"-72"15,16 5-12-15,4 7 2 16,4 8 3-16,0 7-2 16,-1 3 1-16,-5 5 0 15,-7 0-1-15,-1 0 1 0,-5-4-1 16,-4-4 0-16,-4-5-2 15,0-9 2-15,-4-7 1 16,-3-8-3-16,0-8 2 0,-1-9 1 16,0-17 5-16,2-12-7 15,-3-15-17-15,2-16 4 16,0-12-2-16,2-5-50 0,0 1-29 15,2 5 42-15,0 12 56 16,3 10 2-16,0 18 28 16,0 11 27-16,1 8 23 15,3 11-19-15,5 7-39 0,1 17-31 16,5 10 13-16,4 14 9 15,3 8-11-15,1 8-8 16,-2 1 4-16,-5 1-4 0,-6-5-7 16,-6-8-16-16,-4-5-39 15,-12-9-52-15,-6-14-60 16,-1-16-117-16</inkml:trace>
  <inkml:trace contextRef="#ctx0" brushRef="#br0" timeOffset="56846.4999">6248 14810 1166 0,'1'4'7'16,"10"2"-13"-16,5-3 10 15,-4-1 0-15,-2-6 1 16,-4-5-2-16,-4-4 11 0,-2-5 14 15,-4-7-12-15,-3-7-9 16,0-12-5-16,-5-9-1 16,-2-9-2-16,-3-5-2 0,-2-2-6 15,1 3 6-15,0 10 3 16,2 12 3-16,4 13 9 15,5 12 44-15,4 17 11 0,3 11-40 16,0 20-43-16,5 16 16 16,7 16 5-16,6 11 0 15,4 3-5-15,5-3 1 16,5-5-2-16,0-11 1 0,-3-13-5 15,-5-11-6-15,-5-7-3 16,-6-10-16-16,-4-7-20 16,-4-8-22-16,-1-10-14 0,-4-12 61 15,0-7-80-15,-1-10 36 16,-3-3-36-16,0 3 31 15,-3 5 87-15,0 9 108 0,0 10 69 16,4 13-8-16,-2 9-89 16,3 15-77-16,2 5-11 15,3 7 3-15,6 2 0 16,3-1-8-16,3-7 0 0,4-7-1 15,-3-7 1-15,1-9-8 16,-4-7-4-16,-3-12 2 16,-2-9 9-16,1-9-4 0,-3-3-3 15,-1 0 5-15,-2 6 3 16,1 6 7-16,-1 10 24 15,4 10 49-15,1 13-39 0,4 16-24 16,5 20 35-16,4 24 16 16,1 23-31-16,3 21-10 15,0 7-21-15,-2 1-5 0,-5-8 1 16,-7-13-5-16,-11-17-2 15,-6-18 4-15,-14-16 1 16,-7-12-1-16,-4-15-14 16,-1-15-22-16,1-8-15 0,6-20-38 15,4-11-61-15,6-7-82 16,9-4-222-16,6-1-194 15</inkml:trace>
  <inkml:trace contextRef="#ctx0" brushRef="#br0" timeOffset="60528.1063">15045 14001 857 0,'-13'-18'21'0,"-1"1"-4"16,-1 6-10-16,0 3-2 0,-5 4-1 16,-1 4-1-16,-4 1-2 15,-2 5 2-15,-2 5 11 16,3 3 5-16,4 2-6 0,4-1-4 15,5 2-4-15,5-1-3 16,5-2-2-16,3 0 1 16,3 0-2-16,7-3 3 0,3 0-1 15,4 3 0-15,3-1 2 16,0 3 2-16,0 3-2 15,-4 2 18-15,-4 3 9 16,-7 0 16-16,-4 1 6 0,-7-2 19 16,-8-2-16-16,-6-3-8 15,-3-2-6-15,-3-3-12 16,1-2-13-16,2-3-10 0,2-3-5 15,7-3 0-15,3 0-5 16,7-6-20-16,5-7-105 16,9-9-159-16,7-2-182 0</inkml:trace>
  <inkml:trace contextRef="#ctx0" brushRef="#br0" timeOffset="61448.508">15100 14013 1005 0,'0'-16'93'16,"-1"-1"-9"-16,-1 7-53 0,2 2-16 15,3 4-9-15,-1 1-6 16,-1 2 2-16,-2 3 1 16,-4 2-5-16,-6 7 4 0,-6 7-1 15,-4 4 1-15,-3 5 0 16,0 3-1-16,5 2-1 15,5-1 1-15,8-1-3 0,7-4 1 16,11-4-2-16,10-7 1 16,10-7-25-16,9-7-36 15,8-10-25-15,5-7-30 16,0-7 24-16,-2-4 15 0,-9-1 40 15,-5 0 36-15,-11 1 5 16,-11 2 19-16,-8 2 84 16,-6 2 21-16,-6 7 19 0,-5 3-13 15,-6 5-72-15,0 5-36 16,-3 6-17-16,0 7-10 15,-1 2 1-15,4 4 2 0,3 1-2 16,6 0 0-16,5-3-11 16,8-5-25-16,9-7-34 15,7-2 17-15,6-9 26 0,-2-7 7 16,0-5 6-16,-5 0 11 15,-5-3 5-15,-7 3 2 16,-5 2 31-16,-5 6 68 16,1 3 8-16,-2 4-43 0,-2 5-22 15,2 4-32-15,0 9-24 16,2 5 8-16,0 2 5 15,5 1 0-15,1-4-7 0,5-3-10 16,1-7-20-16,4-6-16 16,2-10 13-16,2-10 3 15,0-6 19-15,-1-8 6 0,0-5-7 16,-5-6-6-16,-2 1 23 15,-6 4 5-15,-3 4 32 16,-4 6 61-16,1 9-10 0,-2 7-22 16,1 9-15-16,-1 6-24 15,1 17-36-15,-5 12 0 16,-1 13 8-16,0 8 4 15,0 8-3-15,5-1 1 0,2-5-5 16,4-10-28-16,3-10-12 16,3-15-8-16,-1-11 2 15,1-10-9-15,2-17 30 0,0-9 31 16,5-12-2-16,2-10 1 15,0-10 0-15,2-4 2 16,-1-5-3-16,-2 2 0 16,-3 3 1-16,-5 11 4 0,-4 10 24 15,-5 12 38-15,0 12 6 16,-1 10-12-16,-4 10-25 15,-3 11-28-15,-2 14-19 0,2 11 9 16,1 11 2-16,0 8 4 16,4 0-5-16,4 1 4 15,3-6-3-15,-1-6-4 0,-3-7-29 16,-1-9-52-16,-4-7-12 15,-7-8-28-15,-4-10-37 16,-3-7-44-16,-1-10-111 0</inkml:trace>
  <inkml:trace contextRef="#ctx0" brushRef="#br0" timeOffset="61994.5089">15655 13863 732 0,'-7'-6'159'16,"1"1"-25"-16,5 3-50 16,1 2-50-16,10 2-33 15,5 2 1-15,9-2 4 0,8-1 9 16,6-3 22-16,7-5-12 15,2-4-12-15,-2-2-9 16,-3-2-2-16,-4 1 0 16,-6-2-1-16,-8 1 0 0,-6 1 2 15,-7 1 13-15,-3 3 29 16,-5 1 9-16,-1 2 7 15,-1 1-24-15,-2 3-19 0,-2 3-11 16,-1 0-8-16,-4 4-3 16,0 5-6-16,-2 2 2 15,-1 1-1-15,1 3-2 0,2-2 1 16,3 0-1-16,3 1-1 15,1-4-12-15,2-3 3 16,1 0 6-16,4-3-7 0,3-4 0 16,1 1 11-16,-1-2 6 15,1-4 5-15,-3 0 2 16,0 0 0-16,-1 3 1 15,-1 0 5-15,0 2-2 0,1 2-3 16,-1 3 3-16,5 5-3 16,0 2 3-16,1 2-1 15,1-1-3-15,0 0 0 0,-2-5-2 16,-2-3 0-16,0-5 3 15,-1-8 6-15,1-11 14 16,2-9 6-16,0-6-18 0,0-4-7 16,-1-1 3-16,0 3 13 15,2 6 18-15,1 8-2 16,4 8-21-16,5 8-14 15,2 9-5-15,-3 7-4 0,-5 2-114 16,-8-1-256-16</inkml:trace>
  <inkml:trace contextRef="#ctx0" brushRef="#br0" timeOffset="62883.7105">9356 16154 287 0,'3'-13'198'0,"2"1"-189"16,-3 1 32-16,1 5 32 15,-1 1 41-15,-1 1-27 16,-1 3 11-16,1-1 1 0,2 7-25 16,-1 10-32-16,2 12-21 15,-1 10 48-15,2 11-38 16,0 6-16-16,0 5-10 15,-1-2-3-15,1-2 0 0,0-6 0 16,1-6-6-16,-1-6-20 16,-1-12-46-16,-1-12-127 15,1-11-265-15</inkml:trace>
  <inkml:trace contextRef="#ctx0" brushRef="#br0" timeOffset="63055.3108">9621 16362 1202 0,'-18'6'49'0,"5"1"-40"16,8-1 25-16,4-3-32 16,1-2-6-16,0 1-3 15,2 0-7-15,1 0-8 0,-1-1-52 16,0-2-111-16,-1-4-108 15</inkml:trace>
  <inkml:trace contextRef="#ctx0" brushRef="#br0" timeOffset="63632.5118">9472 16974 537 0,'0'-7'66'0,"2"-3"-42"0,2 0 20 16,1-1 21-16,3-2-19 15,-1 1-15-15,2-1 2 16,1-1-3-16,1 1-6 0,-1-1 1 15,2 5-6-15,0-1 0 16,0 6 1-16,-1 2-8 16,-1 5-6-16,-1 10 3 0,-2 8 12 15,-4 8 33-15,-2 8-3 16,-1 8-11-16,-4 4-6 15,-3-2-5-15,2-4-4 16,-1-7-5-16,3-7-6 0,0-10-8 16,3-5-2-16,0-8-3 15,2 1-3-15,3-6 0 16,0 0-2-16,4-3-4 0,3 0-19 15,-1-6-62-15,1-2-132 16,1-3-225-16</inkml:trace>
  <inkml:trace contextRef="#ctx0" brushRef="#br0" timeOffset="63772.912">9800 17105 1188 0,'-13'6'82'0,"-2"-3"-24"15,4 0 39-15,8-1-66 16,1-1-32-16,2-1-22 0,0 0-51 15,0-2-98-15,-3-3-237 16</inkml:trace>
  <inkml:trace contextRef="#ctx0" brushRef="#br0" timeOffset="64396.9131">9725 17581 725 0,'-1'-10'19'16,"1"1"-16"-16,1-1 10 16,4-1 12-16,2 1-16 0,2 1-2 15,3 1 9-15,-2 3-5 16,2 2 0-16,-1 3 1 15,-1 0 3-15,0 4 3 0,-3 5-2 16,-3 6 2-16,-2 4 6 16,-2 5 7-16,-6 3-4 15,-2 0-11-15,-2 0-11 0,4-6-1 16,2-5-4-16,4-11 2 15,8-3-7-15,6-7-10 16,6-6 3-16,1 2-6 16,2 3 5-16,-4 3 9 0,-1 4 4 15,-6 10 1-15,-5 10 6 16,-7 5 19-16,0 7 55 15,-10 6 31-15,-4 0-25 0,-2 0-26 16,-2-2-23-16,1-7-14 16,2-8-11-16,5-7-7 15,4-6-3-15,4-7-1 0,2-11-16 16,3-11-109-16,1-6-141 15,3-9-564-15</inkml:trace>
  <inkml:trace contextRef="#ctx0" brushRef="#br0" timeOffset="64552.9134">10076 17730 1268 0,'-7'1'17'15,"4"1"27"-15,3-1-33 0,0 0-19 16,0 1-1-16,-5 5-27 15,-3-3-139-15,-3 4-339 16</inkml:trace>
  <inkml:trace contextRef="#ctx0" brushRef="#br0" timeOffset="74989.3317">3249 17325 727 0,'13'8'8'0,"2"6"-3"0,2 9 33 15,4 4 17-15,-2 7-14 16,-3 3-6-16,0 0 14 15,-4 0-27-15,-3-6-10 0,-2 0 14 16,-4-5-20-16,-2-3-5 16,-1-4-1-16,-4-8-1 15,-5-6-19-15,-5-5-27 0,-4-14-13 16,-5-16-31-16,-5-10-30 15,-1-8-25-15,0-6 40 16,3 0 77-16,3 1 113 0,8 11 138 16,5 7-97-16,4 10-40 15,5 6-10-15,1 6-30 16,0 6-15-16,8 3-16 15,5 5-6-15,5 5 3 0,7 8-13 16,4 6 4-16,5 4 7 16,1 6-9-16,-2 0-4 15,-4-1 4-15,-5 2-57 0,-10-3-112 16,-11-6-149-16</inkml:trace>
  <inkml:trace contextRef="#ctx0" brushRef="#br0" timeOffset="75301.3323">3437 17338 1141 0,'0'0'6'0,"0"6"-6"15,9 3 0-15,1 0 1 0,4 7-2 16,-3 2 2-16,2 1 0 15,-1 1-1-15,-3 0 1 16,-1-1-1-16,-2-6-1 0,-2-3 0 16,-4-3-1-16,0-7 0 15,-4-7 3-15,-3-11-7 16,-3-6 2-16,4-9 4 15,1-7 4-15,5-3-5 0,1 5 4 16,8 3-1-16,3 10-4 16,1 7 0-16,3 8-3 15,0 9-7-15,-2 7-13 0,-4 4-155 16,0 3-307-16</inkml:trace>
  <inkml:trace contextRef="#ctx0" brushRef="#br0" timeOffset="75597.7328">3657 17305 1123 0,'-2'1'27'16,"2"3"-25"-16,2-1-2 16,7 0-1-16,2-1 4 15,0-2-4-15,2-3 0 0,-1-9-17 16,-2-9-75-16,-3-4-33 15,-4-4-9-15,-3 0-49 16,-4 2 9-16,-7 6 160 0,-2 6 157 16,-1 8 95-16,-2 5-53 15,2 7-26-15,1 7-41 16,4 7-52-16,2 5-39 15,7 3-19-15,4 0-6 0,8 2 1 16,6-8-6-16,6-9 0 16,6-12-31-16,-1-16-57 15,1-12-145-15,-4-13-89 0</inkml:trace>
  <inkml:trace contextRef="#ctx0" brushRef="#br0" timeOffset="75987.7335">3855 16972 1156 0,'-13'19'82'0,"3"6"-9"16,7 6-1-16,8 4-62 0,10 2-9 15,6 5-5-15,1 0 6 16,3-4-6-16,-1-5-6 16,-3-6-56-16,-5-9-22 15,-6-4-41-15,-4-8 96 0,-6-4-1 16,0-4 27-16,-8 0 7 15,-4-6 4-15,-1 1 1 16,-1-2 36-16,1 1 28 0,1 0 2 16,0-4-32-16,4 1-18 15,4-1-3-15,0-3-13 16,4-1-6-16,1-1 3 0,6-2-6 15,1 0-1-15,2 0 4 16,0 0-3-16,0 0-1 16,-3 2-11-16,-2 4-4 0,-1 0 4 15,-3 2 1-15,-1 2 13 16,0 1-1-16,1 0 4 15,2 0-2-15,2 4-4 16,2-2-48-16,6 3-13 0,2-3-40 16,1-1-66-16,2-1-109 15,0-4-155-15</inkml:trace>
  <inkml:trace contextRef="#ctx0" brushRef="#br0" timeOffset="76486.9344">4117 16915 757 0,'-2'-2'171'16,"-7"0"-48"-16,3 2 16 0,0-1-42 15,3 0-50-15,1-1-24 16,1 4-18-16,1-1-10 15,1 0-6-15,2 1 10 16,1-4-13-16,1 0-25 0,-1-9-3 16,1-3-8-16,-4-3-20 15,-2-1 7-15,-4 5-12 16,-7 4 42-16,-3 9 34 0,-3 4 31 15,1 12 62-15,2 8 7 16,4 5-36-16,7 5-30 16,4-1-22-16,10-2-11 0,6-5-1 15,8-10-2-15,2-7-3 16,3-10 0-16,3-15 3 15,-1-11-14-15,-2-8-37 0,-1-7-68 16,-8-6-3-16,-4-4-14 16,-6 0-102-16,-7 5 44 15,-3 2 83-15,-7 7 138 16,-5 6 192-16,0 9 51 0,-4 5-82 15,1 6-75-15,3 3 59 16,3 4-89-16,3 2-20 16,2 1-32-16,4 1-24 0,0 4-12 15,4 5-7-15,0 4 14 16,2 5 0-16,6 4 0 15,-1 3 1-15,1 3-2 0,2-1 1 16,0 2-6-16,1-1 6 16,-2-1 3-16,2-2-5 15,-4-3 2-15,3-1-12 16,-4-5-86-16,-3-6-82 0,-2-7-97 15,-5-2-412-15</inkml:trace>
  <inkml:trace contextRef="#ctx0" brushRef="#br0" timeOffset="80121.7408">4089 17424 694 0,'-7'-2'23'0,"-4"-1"28"0,3 4 5 16,-3 8 4-16,0 6-15 15,-4 12-24-15,1 10-11 16,0 13-2-16,1 12-5 0,2 8 2 16,4 4 0-16,7-3 5 15,1-6-3-15,9-15 1 16,3-10-5-16,7-16-1 0,1-13-3 15,6-9-7-15,-2-12 10 16,5-11-2-16,-1-10-1 16,-7-4-21-16,0-7-169 0,-8-2-313 15</inkml:trace>
  <inkml:trace contextRef="#ctx0" brushRef="#br0" timeOffset="80698.9418">4136 17977 651 0,'-9'-11'55'0,"-1"-5"-35"15,2 3-14-15,3-2 22 16,1 2 18-16,1 3-22 0,2-1-2 15,1 2 5-15,3 1-4 16,2-2-8-16,5 0 0 16,3-2-1-16,5 2 13 0,2 3 1 15,2 3-5-15,1 5-1 16,-1 7-6-16,-4 7 9 15,-1 4 16-15,-4 4-5 0,-2 2 4 16,-1-4-6-16,-5 2-22 16,0-4-6-16,-1-3-6 15,-1-5 2-15,-2-5-10 16,1-4-35-16,-2-8-113 0,-5-13-90 15,-3-8-559-15</inkml:trace>
  <inkml:trace contextRef="#ctx0" brushRef="#br0" timeOffset="82009.3441">4274 17671 1046 0,'-6'4'69'0,"4"-4"-61"16,2 6-11-16,8-2-3 15,4-1 8-15,3 4-1 0,2-2-2 16,0 5 0-16,1 1 0 15,-1 3 1-15,-3 1 0 16,0 2 2-16,-6 1-1 16,-3-2 2-16,-2-1 1 0,-3-4 0 15,-3-3-1-15,-1-6 4 16,-2-4-3-16,-1-14-2 15,2-9-5-15,2-7 0 0,1-11-2 16,6-5 3-16,7-1 2 16,1 3-1-16,5 7-1 15,-3 8 2-15,2 6-1 0,-4 10 5 16,-4 7-5-16,-3 5 1 15,-1 1 1-15,-4 4-5 16,0 4 5-16,0 1-1 0,0-2 2 16,-4 1 0-16,-1-1 2 15,0 1 3-15,-1-1 17 16,1 1 37-16,1 3-7 15,3 2-33-15,1 6-14 0,2 0-6 16,6 2 2-16,5 1-1 16,1 0-3-16,1-6-2 15,2-5-4-15,-2-5-8 0,-2-6 1 16,-4-6 4-16,-2-9 8 15,-6-7 1-15,-1-4 3 16,-6-1-2-16,-3 2 1 0,-4 4 2 16,2 4-3-16,0 7 7 15,3 4 13-15,2 3 35 16,4 3-3-16,2 2-20 15,0 2-41-15,8 5 3 0,1 0 5 16,5 4-1-16,0-3 6 16,3-2-6-16,-4-3-1 15,-1-3-5-15,-3-3 6 0,-2-4 4 16,-4 2 0-16,-3 2 6 15,3 0-5-15,-2 2 7 16,2 5-2-16,4 8-14 0,3 4 12 16,5 5 17-16,3 6-1 15,3 3-16-15,0-1-2 16,0-2-2-16,-3-8 0 15,-5-1-10-15,-6-9-5 0,-5-9-9 16,-2-11-6-16,-9-16 16 16,-4-7-76-16,-1-12 2 15,-2-6 43-15,2-2-13 0,0 0 46 16,5 6 14-16,4 6 1 15,1 7 2-15,1 10 16 16,3 6 30-16,0 7 7 0,0 8-5 16,0 2-10-16,1 4-8 15,5 12-35-15,-1 3-1 16,2 8 0-16,2 4 0 15,-5 2-6-15,-1-2 4 0,-3-4-16 16,0-10-12-16,-3-2-3 16,-1-11-4-16,0-2-5 15,4-13-7-15,0-9-41 0,7-1-20 16,2-4 52-16,3 0 49 15,2 1 7-15,0 5 2 16,-1 6 2-16,-1 6 4 0,-2 4 30 16,-1 2 10-16,-1 3-8 15,-2 0-13-15,-1-3-9 16,0-1-8-16,-5-6 8 15,0-4 17-15,-1-13-4 0,-6-8-18 16,-2-8-9-16,1-4-1 16,-3 1-4-16,2 5 1 15,1 9 2-15,3 9 1 0,1 11 3 16,2 11 57-16,2 6-7 15,0 18-45-15,3 14-23 16,5 15 17-16,3 11 13 0,3 2-9 16,4-3-7-16,2-13-1 15,1-12-12-15,0-18 3 16,-4-14-3-16,-3-8-2 15,-1-16-5-15,-6-12-9 0,-3-9-23 16,0-8 15-16,-4-2-12 16,0 4 30-16,0 8 20 15,0 9 12-15,-1 10 57 0,-1 11 74 16,2 6-20-16,0 7-61 15,4 13-64-15,4 6 13 16,3 6 17-16,6 6-21 0,1-3-5 16,5-2-10-16,3-11-30 15,-2-12-65-15,-5-13-86 16,-5-20-217-16</inkml:trace>
  <inkml:trace contextRef="#ctx0" brushRef="#br0" timeOffset="82508.545">5029 16686 802 0,'-9'-2'78'0,"3"2"-20"16,1 10-6-16,3 2-31 15,2 5-12-15,0 6 17 16,2 3 5-16,6 3-2 0,2 2-4 16,4 4 11-16,2 0-14 15,3-3-12-15,0-1-6 16,1-5-3-16,1-4-14 0,-1-7-25 15,-2-11-63-15,-1-4-68 16,-4-15-165-16</inkml:trace>
  <inkml:trace contextRef="#ctx0" brushRef="#br0" timeOffset="83148.1461">5257 16704 1126 0,'-15'-2'128'16,"2"0"-13"-16,3 6-60 15,2 0-46-15,3 7-16 16,0 4-1-16,0 4 5 0,2 4-4 15,1-1-3-15,1 0 4 16,1-4-2-16,4-5-3 16,1-1-6-16,3-6-5 0,2-6-9 15,-1 0 5-15,1-10 15 16,-2-3 10-16,0-2 0 15,-4-1 2-15,-1 3-1 0,-3 3 2 16,-3 4 4-16,-2 6 27 16,-2 0 35-16,1 9-27 15,2 4-32-15,3 5-6 16,1 0-2-16,8 0 0 0,5-5-2 15,3-8-6-15,5-6 0 16,3-12-1-16,0-11 2 16,-3-11-8-16,-1-8-25 0,-6-6-15 15,-5-4 24-15,-8-2-3 16,-2 0-4-16,-8 3 24 15,-2 8 13-15,-3 8 7 0,0 10 28 16,1 8 62-16,3 10-11 16,3 6-11-16,0 9-19 15,2 14-38-15,3 10-25 0,2 10 3 16,0 8 3-16,8 1 0 15,8-2 0-15,3-8-3 16,5-9-12-16,5-8-1 16,-3-11 3-16,0-5-1 0,-5-6 8 15,-3-5-2-15,-4-7 7 16,-2-5 4-16,-4-4-3 15,-2-3 3-15,-5 3 1 0,-1-4 3 16,-5 5 3-16,-5 2 10 16,-5 4 56-16,-5 8-57 15,-2 6 9-15,-1 14 8 0,2 10-27 16,5 8-10-16,5 6-4 15,11-1-9-15,6-8-25 16,10-12-102-16,5-16-157 0,0-12-666 16</inkml:trace>
  <inkml:trace contextRef="#ctx0" brushRef="#br0" timeOffset="83928.1474">5080 17559 929 0,'-13'7'30'16,"1"5"-15"-16,3 6 1 16,4 8-10-16,2 9-4 15,1 6 0-15,1 6-2 0,1-1 10 16,4 0 9-16,3-6 27 15,4-7 16-15,3-3-19 16,2-7-20-16,2-4-10 0,2-4-6 16,-4-7 0-16,3-1-4 15,-3-6-1-15,-1-1-1 16,-4-2 1-16,-2-4-2 15,-1-5 1-15,-3 1 0 0,-5-2 3 16,0-2-1-16,-3-1 0 16,-6 0-2-16,0 1 2 15,-1 1-2-15,0 1-1 0,2 4 3 16,1 2 2-16,4 1 7 15,1 2 12-15,1 1-9 16,1 0-10-16,1 2-11 0,3-3 3 16,3 1 1-16,3-2 1 15,0 0 1-15,2 0-1 16,-2-2 1-16,-1 4-1 15,-2 0 1-15,-1 1 0 0,-2 3 3 16,0 5 19-16,-1 4 34 16,2 1-2-16,-3 3-26 15,3 1-8-15,-1 0-10 0,1-2-4 16,-1-3-8-16,2-2 3 15,1-7-8-15,0-2-17 16,0-6-38-16,-4-16-70 0,-2-9-167 16,-1-10-388-16</inkml:trace>
  <inkml:trace contextRef="#ctx0" brushRef="#br0" timeOffset="84084.1477">5296 17611 1400 0,'-10'18'81'15,"8"2"2"-15,5 5-70 0,9 0-12 16,6 2 0-16,2 1-4 15,3-3-3-15,-1-6-16 16,-2-8-54-16,-6-11-66 0,-8-5-161 16,-6-16-334-16</inkml:trace>
  <inkml:trace contextRef="#ctx0" brushRef="#br0" timeOffset="84739.3489">5451 17408 973 0,'-2'2'30'16,"2"1"-21"-16,4 0-9 0,2 1 5 15,2 2-1-15,0 1 15 16,1 3 11-16,-2 2 4 15,3 3 20-15,-1 2 9 16,1 8-15-16,-1-2-9 0,1 4-19 16,0 0-5-16,-3-1-6 15,-1-4-4-15,-2-7-3 16,-2-3-1-16,0-8-5 0,-2-3-1 15,-4-4 6-15,-2-15-4 16,-4-8-27-16,-1-9-11 16,1-7 16-16,0-6 9 0,3-1-21 15,4 3 34-15,3 4 3 16,0 10-1-16,5 7 1 15,-2 6 6-15,2 7 9 16,-2 4 7-16,4 8 1 0,-2 7 11 16,2 7 2-16,3 7-14 15,1 2-13-15,-1 5-7 16,-1 0 0-16,-1-3-2 0,-3 0-1 15,-3-5-1-15,-2-5 3 16,-1-2-5-16,-5-5 5 16,1-4-6-16,-1-5 2 0,2-4-3 15,2-6-6-15,1-1 4 16,1 1 6-16,1-1 2 15,4 4 2-15,2 5-3 0,0 1 4 16,3 6 4-16,1 3 4 16,6 7-1-16,2 2-5 15,3 0-5-15,1-1 0 16,-1-7-16-16,-5-8-94 0,-7-9-211 15</inkml:trace>
  <inkml:trace contextRef="#ctx0" brushRef="#br0" timeOffset="85098.1495">5741 17153 1273 0,'-3'21'61'16,"3"6"-17"-16,6 5-37 15,7 2-7-15,3-2 1 16,-1 0-1-16,-1-7-3 0,-2-5-7 15,-4-9 0-15,-5-7-8 16,-2-4-15-16,-1-11 12 16,-4-7 0-16,-4-11-71 0,-2-5 37 15,0-8 34-15,0-2 21 16,-1-1-1-16,4 5 3 15,0 7 3-15,4 8 18 0,-2 10 62 16,3 5 25-16,2 8-26 16,0 3-38-16,7 11-35 15,0 7-10-15,7 5 20 0,3 6-13 16,3 5-4-16,2 0-4 15,-3-3-4-15,-1-4-14 16,-4-5-35-16,-8-5-82 16,-6-9-118-16,-7-8-160 0</inkml:trace>
  <inkml:trace contextRef="#ctx0" brushRef="#br0" timeOffset="85254.1498">5777 17178 1011 0,'-3'2'138'0,"3"0"-39"0,4 0-105 16,8-2 8-16,3 0-1 15,3-6-3-15,1-8-15 16,-1-4-95-16,-3-8-145 0,-3 0-393 16</inkml:trace>
  <inkml:trace contextRef="#ctx0" brushRef="#br0" timeOffset="85503.7502">5913 17009 784 0,'-5'5'169'16,"1"-2"-61"-16,1 2-32 16,3-1-46-16,0 1-18 15,0 2-5-15,1-1-5 0,3 1-2 16,-2-3-4-16,1 0 0 15,-2-2-1-15,0-2 2 16,0 0 0-16,-1 2-2 0,0-2 7 16,0-1 3-16,0 0-4 15,0 1 0-15,-1-1 0 16,1 0 0-16,0 1-2 15,-1 0 0-15,1 2-14 0,0-2-79 16,-2 1-66-16,-2 0-116 16,0 1-36-16,1-1 69 15,-2-1 249-15</inkml:trace>
  <inkml:trace contextRef="#ctx0" brushRef="#br0" timeOffset="85878.1509">5883 17065 178 0,'-4'-2'247'15,"-1"-5"39"-15,0 0-145 16,0 0-40-16,2 1-9 16,2 2-17-16,0 0-15 0,1 2-4 15,0 1-26-15,1 1-20 16,5 5 4-16,5 7 4 15,-1 7 8-15,3 1-11 0,2 4-4 16,-1 0-3-16,-5 0-6 16,1-5-1-16,-5-4 3 15,-1-5-2-15,-4-2 0 0,0-3 2 16,-2-3 2-16,-4-4-2 15,-1-7-5-15,-2-6 0 16,0-13-7-16,-1-8 4 0,0-11-2 16,3-4-3-16,1-1-3 15,2 4 8-15,1 8 5 16,2 11-1-16,1 10 0 15,0 8 5-15,1 5 9 0,5 5-9 16,1 5 1-16,2 8 8 16,3 5 1-16,1 7-3 15,-2 6-6-15,2 0-5 0,-5 1 0 16,-2-3 1-16,-3-3-5 15,-3-5 3-15,-1-5-10 16,-5-4-8-16,1-10-31 0,-4-10-81 16,4-14-137-16,0-10-398 15</inkml:trace>
  <inkml:trace contextRef="#ctx0" brushRef="#br0" timeOffset="86361.7517">6028 16711 1124 0,'-5'12'112'0,"5"-1"-38"16,0-1-64-16,10-3-12 15,-1-3 2-15,2-1-11 16,-1-1 1-16,-3-5-10 0,1-8 3 16,1-5 10-16,-4-4 4 15,1-7 5-15,0-7-2 16,-1-2-6-16,-6 0-6 15,1 2 3-15,-5 4 9 0,-2 6 4 16,-1 8 7-16,-1 9 20 16,-1 10 35-16,-1 18-8 15,2 15-30-15,1 15-8 0,3 9-3 16,5 7-4-16,10-4-9 15,7-3-1-15,7-9-5 16,0-12 3-16,2-7-2 0,-6-11-1 16,-2-3-1-16,-6-8-2 15,-7-7-5-15,-5-4 4 16,-1-11 11-16,-7-6 2 0,-2-6-10 15,-1-7 4-15,1 2 1 16,2 4-1-16,2 6 2 16,2 6 8-16,3 6 28 15,1 6 2-15,8 3-34 0,3 3 1 16,6 5 18-16,4 1-4 15,2 3-16-15,1-3-5 16,-1-3-2-16,0-4-3 0,-4-6-21 16,-5-7-53-16,-7-11-85 15,-7-5-199-15</inkml:trace>
  <inkml:trace contextRef="#ctx0" brushRef="#br0" timeOffset="87157.3531">6128 17485 675 0,'-6'-12'45'0,"-4"2"-26"16,2 7 98-16,-3 5-31 15,-2 12-22-15,-1 13-42 0,1 13 4 16,-1 13 21-16,5 15-3 16,4 1 1-16,5 5-11 15,4-6-16-15,9-5 1 16,8-13-2-16,7-17-9 0,5-10-8 15,0-16 2-15,2-9 0 16,-3-9-2-16,-6-12-1 16,-4-5-4-16,-6-5-4 0,-8 2-3 15,-3-1-19-15,-5-1-9 16,-4 5 26-16,-5 2 15 15,-4 5 3-15,0 6 1 0,-1 3 8 16,2 8 10-16,3 4 13 16,4 0-3-16,2 6-22 15,3-3-15-15,3 1 1 16,5-2 1-16,3-4 0 0,2-9 1 15,3-6 2-15,4-2-2 16,-1-4 3-16,-1 3 0 16,-3 6-2-16,-1 4 0 0,-7 8 0 15,-1 11 2-15,-3 10 24 16,0 4 57-16,0 6-43 15,2 3-28-15,1-3-10 0,1-3-1 16,3-8-4-16,-1-4-10 16,-2-5-11-16,-1-9-34 15,-2-10-73-15,-4-10-60 0,-5-11-194 16</inkml:trace>
  <inkml:trace contextRef="#ctx0" brushRef="#br0" timeOffset="87422.5536">6417 17474 1156 0,'0'13'100'15,"5"6"-25"-15,8 0-22 0,6 7-23 16,2-4-21-16,1 5-4 16,1-7-2-16,-2-4-1 15,-6-4-2-15,-2-5 0 0,-5-2-9 16,-7-5-6-16,-1-4-9 15,-1-6 25-15,-10-6-10 16,-4-6-23-16,-1-9 15 0,-2-1 7 16,2-3 6-16,5 1 1 15,6 3 3-15,5 3 1 16,5 6-1-16,6 5-4 15,7 7 0-15,1 6-46 0,5 0-80 16,-3 3-69-16,2 1-168 16</inkml:trace>
  <inkml:trace contextRef="#ctx0" brushRef="#br0" timeOffset="87906.1544">6666 17319 1041 0,'-13'-3'136'0,"0"2"14"0,1 0-34 16,2 2-72-16,3 4-20 15,-2 8-6-15,3 5-17 16,0 6-1-16,4 1-4 15,2 3 3-15,1-4-6 0,7-1-7 16,6-8-12-16,-2-8-9 16,5-7 3-16,-1-12 19 15,1-7 8-15,-3-10 4 0,-3-4 1 16,-1-2 1-16,-7 3-1 15,-2 6 2-15,-2 5 10 16,-5 7 28-16,-1 6 47 0,0 5-2 16,3 5-26-16,2 3-31 15,2 8-24-15,4 7-4 16,8 4-4-16,4 2 2 15,6-3 5-15,3-8-13 0,3-9-17 16,0-8-39-16,0-13-46 16,-5-14-20-16,-4-8-77 15,-5-3 37-15,-7-3-10 0,-3 5 43 16,-4 4 72-16,-1 6 118 15,-4 10 142-15,0 8-13 16,0 6 7-16,2 2-49 0,3 3-50 16,0 6-56-16,3 6-18 15,5 7 35-15,3 3-22 16,4 3-16-16,3-1-10 15,3-5-2-15,1-5-8 0,-1-11-27 16,-1-7-56-16,-6-16-97 16,-6-7-114-16,-6-7-476 15</inkml:trace>
  <inkml:trace contextRef="#ctx0" brushRef="#br0" timeOffset="88030.9547">6981 16977 1090 0,'-15'11'137'16,"0"9"-34"-16,4 6-18 15,6 8-55-15,3 7-25 16,2 3-1-16,7 5-7 15,2-6-16-15,1-10-77 0,0-12-298 16</inkml:trace>
  <inkml:trace contextRef="#ctx0" brushRef="#br0" timeOffset="88483.3554">7039 16804 151 0,'0'-4'-51'16,"0"-2"99"-16,0-2 0 15,0 3-10-15,0-2 445 0,0 6-313 16,0-1-64-16,0 1-57 15,0 0-41-15,0 0-2 16,0 2 8-16,0 1-8 0,2 3 5 16,-2-2-4-16,1 0-3 15,0 1-1-15,-1-3 0 16,0 0 13-16,0 1 40 0,0-2-16 15,0-1-23-15,0 0-12 16,0 1-4-16,0-1 1 16,0 0-5-16,0 1 1 15,0 0 0-15,0 0-1 0,0-1 5 16,0 0-1-16,-1 0 3 15,0 0-1-15,-1 0 9 16,0 1 30-16,1-2-11 0,1 2-23 16,0 2-12-16,3 1-23 15,3 3-14-15,-5 4-144 16,0 2-197-16</inkml:trace>
  <inkml:trace contextRef="#ctx0" brushRef="#br0" timeOffset="88966.9563">6959 17138 550 0,'0'-33'60'0,"0"6"52"16,0 8 27-16,0 5-21 0,0 13 2 15,4 8-15-15,2 15-70 16,2 10 30-16,6 13 1 16,3 13-33-16,4 8-14 0,1 0-9 15,2-4-5-15,-2-6-2 16,-5-12-3-16,-4-14-4 15,-7-14 1-15,-6-12-6 16,-1-9 5-16,-11-18-18 0,0-11-73 16,-6-15-62-16,0-10 46 15,-2-13 27-15,2-3-12 16,2 4-55-16,3 7 88 0,2 8 73 15,4 13 65-15,0 15 25 16,2 10 1-16,2 7-9 16,1 6 8-16,2 3-14 0,0 3-61 15,7 5-29-15,0 5 6 16,3 6 3-16,4 4 1 15,-3 5-5-15,-1 5 0 0,-1-1-1 16,-5 2 1-16,-3-1-3 16,-1-3 4-16,-2-4-2 15,-4-6-1-15,-1-5-6 16,-1-9-10-16,-1-8-87 0,1-12-76 15,1-12-416-15</inkml:trace>
  <inkml:trace contextRef="#ctx0" brushRef="#br0" timeOffset="89419.3571">6996 16757 984 0,'-9'-6'10'0,"5"-3"-4"0,4-8-8 16,0-2-3-16,0-5 7 15,0 2-4-15,0-1 4 16,0 5 0-16,0 6 0 16,0 5 9-16,0 5 22 0,2 5-16 15,2 15 5-15,1 7 48 16,2 12 0-16,1 12-24 15,3 9-9-15,1 3-7 0,2 0-14 16,3-4-8-16,-2-5-7 16,1-8-1-16,-2-14 4 15,-3-6-3-15,-4-8 0 0,-3-7-1 16,-2-9-2-16,-2-9-1 15,0-12 4-15,-2-11-9 16,0-9 4-16,2-6 1 16,0 1-7-16,0 5-3 0,2 10 17 15,0 10-5-15,-1 11 9 16,2 9 12-16,1 10 8 15,2 9 0-15,4 5 53 0,4 5-31 16,0 5-31-16,0-2-15 16,2-4-5-16,-2-6-1 15,-2-8-23-15,-6-11-64 0,-5-9-148 16,-2-16-340-16</inkml:trace>
  <inkml:trace contextRef="#ctx0" brushRef="#br0" timeOffset="90074.5582">7212 16626 545 0,'-16'-1'156'0,"2"-1"-15"15,2 1-24-15,4 0-31 16,3 1-31-16,3 0 4 0,2 2 1 16,0-2-32-16,2 8-26 15,7 1-2-15,2 6 49 16,5 6 2-16,4 3-19 15,5 2-10-15,1 1-8 0,1-1-12 16,-1-4 1-16,0-2-1 16,-5-7 1-16,-3-3-2 15,-5-3-1-15,0-5-3 0,-6-6-13 16,-2-7-26-16,-1-4-50 15,-5-10-81-15,0-8-47 16,-7-8-82-16,-3-4-1 0,-5 1 169 16,1 5 151-16,-2 2 211 15,1 11 117-15,4 9-123 16,0 9-39-16,3 6-21 15,2 4-59-15,1 11-46 0,0 14-24 16,-1 8 0-16,2 5-2 16,1 10-16-16,2 1-13 15,2 1 2-15,0-3-4 0,0-5 0 16,2-4-11-16,0-5-20 15,-2-7-54-15,-1-12-106 16,-7-11-203-16</inkml:trace>
  <inkml:trace contextRef="#ctx0" brushRef="#br0" timeOffset="91540.9608">4580 16247 801 0,'11'-13'14'16,"5"-2"-10"-16,2-1-1 16,4 4 1-16,0 3 3 0,2 2 12 15,1 3 3-15,4 3 5 16,6-1 15-16,3 1 6 15,5-2 6-15,6-1-25 0,6-1 2 16,6-1-1-16,5 0-5 16,2-1-4-16,3 4-6 15,3 3-4-15,0 0 1 0,1 2-4 16,-3 7-5-16,2 1-1 15,1 0 0-15,-1-1 4 16,0 1 9-16,0-2 17 16,0 0 4-16,-3-1 3 0,-3 1-9 15,-2 0-11-15,-2 0 1 16,0 1 3-16,-4 1 1 15,-1-1-14-15,-1 1-3 0,-3 0-4 16,2 1-1-16,-4 1-1 16,0 1 0-16,-2-2 0 15,-2 3 2-15,-1-1 3 0,-1 1 3 16,-2 1-2-16,-2-2-1 15,0-1 1-15,-1 2-1 16,0-1 3-16,0-3 4 16,1 0-2-16,0-1-7 0,1-4-1 15,0 2-1-15,-2-2 0 16,-2 1-1-16,-3-1-1 15,-5 3 0-15,-2 4 1 0,-5-1-2 16,-2 2 1-16,1 1 0 16,-2 3 0-16,1-1 0 15,2-1 1-15,0 0-2 0,0 0 4 16,0-1-3-16,1-1 0 15,-1 0 0-15,0 0 1 16,-2 0-2-16,-3 1 2 16,0-3 0-16,-2 2-2 0,-3 3 5 15,0-1 2-15,1 3-1 16,1 3-3-16,-3 0 0 15,1 1 0-15,-1 0-2 0,1-3 2 16,-3-1 1-16,0-5-1 16,-1 0 0-16,0-3 2 15,-2-1 0-15,-1-1-4 0,-1-2 2 16,-1 0-1-16,-2-3-1 15,-1 1-2-15,-3 1 1 16,-11-2-31-16,-13-7-159 0,-13-13-481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07:33:33.5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20526 5140 927 0,'4'-2'5'16,"-1"2"-4"-16,4 0 1 0,2 6-1 16,1 4-1-16,3 3 1 15,0 7 0-15,4 4 0 16,0 5 15-16,4 6 21 15,0-2-14-15,4 1-11 0,4-4-3 16,3-6 0-16,6-9-3 16,4-8 20-16,6-8 15 15,6-17 23-15,5-12-5 0,4-12-4 16,2-14-12-16,5-15-22 15,4-10-12-15,2-12-5 16,-1-4-4-16,-1 4-7 0,-2 6-62 16,-6 14-30-16,-4 13-11 15,-10 14-46-15,-7 10-186 16,-7 5-246-16</inkml:trace>
  <inkml:trace contextRef="#ctx0" brushRef="#br0" timeOffset="6380.4112">12600 7694 356 0,'-19'-18'23'0,"5"-1"-1"16,2-2-7-16,2-1-14 15,2-1 3-15,0 2 8 0,0 1 1 16,1 3 4-16,0 3 42 16,-2 3 36-16,2 2 16 15,2 5-26-15,4 1-15 0,1 3-32 16,5 1-38-16,5 6 2 15,4 4 2-15,3 3-2 16,2 2 0-16,0 1-1 0,0 0 1 16,-2-1-1-16,-1-1 0 15,-2-5 2-15,-2-3 0 16,-3-3 11-16,-2-1 24 15,-1-3 5-15,0 0 11 0,5-9 13 16,3-10 4-16,13-12-33 16,12-16-23-16,20-17-12 15,17-15-1-15,15-8-8 0,13-1-17 16,0 6-140-16,-8 9-97 15,-21 13-307-15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07:37:28.6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10036 4610 886 0,'0'-2'20'16,"-1"2"-14"-16,1 2-5 15,0 6-1-15,3 4 4 16,4 1-4-16,3 7 0 15,3 1 5-15,4 2-1 0,2-2 14 16,3 2 15-16,2-7 2 16,1-3 1-16,0-6 1 15,0-7 8-15,3-6 9 0,3-15 10 16,6-18 4-16,4-14-14 15,8-18-31-15,8-19-19 16,7-16-2-16,8-10-7 0,6-4-51 16,6 1-70-16,5 7-26 15,-1 16 29-15,0 16-86 16,-2 15 110-16,-3 18 66 0,-7 11 4 15,-10 11-60-15,-6 6-294 16</inkml:trace>
  <inkml:trace contextRef="#ctx0" brushRef="#br0" timeOffset="8455.2149">22427 4834 975 0,'0'-17'8'0,"-2"2"11"16,1 6-4-16,1 3-9 15,-1 2-6-15,1 2 1 0,0 2 4 16,0 2 6-16,0 10-8 15,0 10 11-15,0 8 67 16,-2 8-30-16,4 4-24 0,1 2-8 16,5-1-11-16,5-7 6 15,8-7 3-15,1-10-2 16,4-9 12-16,5-8-1 15,3-7-1-15,9-17-1 0,8-13 5 16,7-13-5-16,12-14-13 16,5-9-8-16,11-12-1 15,3-4-4-15,1-1 2 0,3 5-4 16,-2 10-19-16,-4 10-9 15,-7 16-22-15,-7 15-17 16,-4 13-40-16,-9 9-52 0,-9 4-61 16,-6 1-443-16</inkml:trace>
  <inkml:trace contextRef="#ctx0" brushRef="#br0" timeOffset="18096.0318">23456 7931 1229 0,'-3'21'9'0,"4"8"-4"0,8 7 27 16,10 2 0-16,10-1-7 15,9-7-11-15,8-11-6 16,9-13 2-16,9-10 22 0,6-21 13 16,9-17-12-16,10-12-11 15,9-16-13-15,6-10-8 16,3-6-2-16,3-2-14 0,-3 3-64 15,-4 7-68-15,-8 9-88 16,-10 9 11-16,-10 12-275 16,-17 9 203-16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07:38:09.9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17046 12055 883 0,'-12'-12'70'0,"2"7"-2"16,3 0-20-16,3 7-34 0,4 5-13 16,4 6 0-16,5 11-4 15,3 7 5-15,5 12 4 16,2 5-5-16,1 5 15 0,4-3 46 15,-1-1-42-15,4-8 4 16,1-13-5-16,4-11-9 16,5-15 18-16,7-19 15 15,8-21 9-15,14-19-9 0,4-20-18 16,9-18-14-16,3-13-7 15,-1-7-10-15,-3 2-25 16,-11 13-60-16,-7 19 34 0,-12 17 44 16,-7 24 12-16,-9 21 1 15,-8 15 0-15,-5 11-5 16,-2 15-10-16,-1 11-39 0,-3 5-80 15,4 0-75-15,0-2-395 16</inkml:trace>
  <inkml:trace contextRef="#ctx0" brushRef="#br0" timeOffset="19484.4342">3771 12858 819 0,'-24'-16'72'15,"1"-1"-10"-15,3 3-24 16,-1 3-18-16,1 3-12 0,-3 6-4 15,-4 6-12-15,-5 12-7 16,-5 15-25-16,-5 14-20 16,-1 15 39-16,-3 15 21 15,7 9 1-15,8 7 6 0,8-3-4 16,13-6 2-16,12-14 0 15,18-16 1-15,11-16-2 16,11-17 5-16,6-15 2 0,6-10 20 16,-4-13-5-16,-3-12-8 15,-7-6-5-15,-8-4-7 16,-10-5-1-16,-8-4-3 0,-10-4 1 15,-5-4 3-15,-11-3-3 16,-6-1 1-16,-7 2-2 16,-3 6-1-16,-3 6 7 15,0 7 74-15,4 10 18 0,2 6 2 16,6 6-77-16,6 3 0 15,4 0 9-15,6 2-9 16,0 0-30-16,3 2 1 0,0 0-3 16,0 3-11-16,-1 2-3 15,-1 3 8-15,1 2 3 16,-1 2-3-16,0 6-14 0,2 11-18 15,2 10 18-15,8 10 26 16,6 8 2-16,6 8-2 16,7 1 7-16,3-3-6 15,2-5 0-15,2-3-1 0,1-7-17 16,-5-5-20-16,2-5-24 15,-2-5-40-15,-1-3-36 16,-2-10-32-16,-5-4-141 0</inkml:trace>
  <inkml:trace contextRef="#ctx0" brushRef="#br0" timeOffset="19968.035">4028 12837 873 0,'-13'-13'115'0,"-1"3"-1"15,-3 0-47-15,3 2-47 16,1 5-18-16,1 2 0 15,-1 2-6-15,4 13-1 16,1 9-11-16,2 8-3 0,5 8 15 16,1 4 3-16,8 0-3 15,8-5 4-15,2-7-6 16,5-9-13-16,2-11-9 0,-3-9 1 15,-3-6 20-15,-3-12 7 16,-4-6-2-16,-6-6 11 16,-4-5-5-16,-2-3-3 0,-2 0-1 15,-4 5 3-15,-2 6 1 16,2 9 34-16,2 6 47 15,4 12 19-15,4 8-54 16,8 8-48-16,7 3-1 0,9 2-1 16,4-4-7-16,2-9-32 15,-1-8-45-15,-1-9-54 16,-8-13 50-16,-5-10-8 0,-9-5 32 15,-8-5 28-15,-3-6 37 16,-12 0 23-16,-4-4 63 16,-2 0-13-16,-1 4-26 0,2 7 24 15,6 7 65-15,1 9-12 16,7 13-36-16,4 9-34 15,4 9-46-15,7 18-9 0,5 12-5 16,2 12-8-16,0 6-61 16,-2-2-144-16,-5-10-265 15</inkml:trace>
  <inkml:trace contextRef="#ctx0" brushRef="#br0" timeOffset="20404.8358">4250 12614 1282 0,'12'12'42'0,"9"-1"-34"0,10 2 3 16,4-5-13-16,7-6-9 16,3-6-34-16,-1-17-118 15,-6-9-86-15,-7-8-41 0,-10-2 57 16,-10 0 76-16,-11 1 166 15,-7 9 248-15,-11 9 61 16,-2 7-79-16,-2 9-14 16,2 5-79-16,3 9-72 0,3 10-50 15,4 9-23-15,4 9-4 16,3 4 0-16,1 5-7 15,2 0-19-15,7-4-66 0,2-5-62 16,2-11-22-16,0-8 27 16,2-14 20-16,-1-6 19 15,-2-16 107-15,-2-8 25 0,1-9 69 16,-3-4 39-16,-2 0 1 15,-1 2 6-15,-2 8-5 16,-1 8-15-16,0 7-2 16,0 10-5-16,3 8-39 0,4 15-59 15,0 9-10-15,7 6 0 16,2 4 1-16,3 0-14 15,2-8-110-15,-2-11-124 0,-1-15-151 16</inkml:trace>
  <inkml:trace contextRef="#ctx0" brushRef="#br0" timeOffset="20670.0363">4775 12358 411 0,'5'0'146'16,"0"-3"-66"-16,1-8-21 16,1 1-20-16,0 0 16 15,2 3 13-15,0 6 35 0,7 3-6 16,3 14-2-16,6 11-22 15,6 13-23-15,7 12-28 16,4 16-19-16,-1 9-5 0,-1-1-37 16,-4-4-264-16,-6-11-270 15</inkml:trace>
  <inkml:trace contextRef="#ctx0" brushRef="#br0" timeOffset="20950.8367">5163 12907 769 0,'-19'-15'36'0,"-4"-11"9"16,-4-7 12-16,-2-14-26 16,0-6-25-16,0-9-4 15,2 1-7-15,3 5 6 0,4 8 36 16,2 8 63-16,4 9 34 15,6 10-65-15,-1 8-32 16,6 1-16-16,3 0-11 0,5-3-6 16,8-2-2-16,4-4-2 15,6-6-1-15,5 2-1 16,1 0-1-16,-3 7-6 0,-1 7-13 15,-4 9-2-15,-6 14 9 16,-7 15-2-16,-6 11 0 16,-2 8 20-16,-9 6-2 15,-2 3 4-15,-1-4-5 0,2-7-31 16,2-10-78-16,1-9-63 15,7-15-91-15</inkml:trace>
  <inkml:trace contextRef="#ctx0" brushRef="#br0" timeOffset="22666.8398">5387 12053 921 0,'-2'-4'219'16,"-11"4"-68"-16,1 4-72 15,-2 6-53-15,3 4-25 0,-2 4-4 16,0 4-14-16,3-1-58 15,-2 3-32-15,2 1-3 16,1 0 32-16,2 0 50 0,6 2 27 16,1 0 4-16,9-2 3 15,6-1 3-15,6-6 4 16,6-6 8-16,3-8 5 0,1-4 13 15,-1-12-8-15,-1-5-10 16,-7-2-1-16,-5-6-9 16,-7-3-6-16,-7 2 0 15,-5-3-2-15,-9 0 1 0,-3 2 3 16,-4 4 8-16,0 9-3 15,2 6 29-15,2 5 23 16,2 6-14-16,7 10-28 0,4 1-17 16,1 4-5-16,5-2-7 15,6-3-8-15,3-5-36 16,3-8-20-16,3-8-1 0,3-11 16 15,1-10-1-15,-1-4 24 16,1-1 28-16,-1 0 6 16,-3 1 11-16,-2 6 69 15,-3 8 20-15,0 6-20 0,-2 8-12 16,-1 5-19-16,1 7-13 15,-1 11-18-15,2 5-10 16,0 3-9-16,2 3-4 0,1-3-21 16,0-5-83-16,2-8-28 15,-1-11-3-15,2-6 61 16,-1-15 14-16,-2-7 2 0,1-7 33 15,-3-4 27-15,-3-5 11 16,-4-2 44-16,-2 4 26 16,-4 4 21-16,-2 7-5 15,0 4 9-15,-3 11 1 0,-3 8-8 16,-3 7-36-16,0 15-32 15,-1 12-25-15,0 6-6 16,3 10-1-16,4 5-3 0,3-4-62 16,7-6-106-16,7-13-69 15,3-13 32-15,5-12 50 16,1-14 74-16,-1-14 76 0,-3-8 32 15,-2-7 84-15,-5-4 21 16,-2 0-1-16,-7 4 11 16,-3 5-5-16,0 8-6 0,-1 9-14 15,-1 7-22-15,2 9-37 16,0 5-25-16,0 14-23 15,3 8-7-15,5 12 1 16,2 5-3-16,5 3-42 0,0-2-69 16,2-6-82-16,-1-10-92 15,-1-10 95-15,-1-11 98 16,-4-8 99-16,-2-13 72 0,-3-12 50 15,-4-9 2-15,1-9 2 16,-2-8-20-16,0-7-51 16,0-1-29-16,0 3-12 0,-2 5 12 15,2 9 33-15,0 10-5 16,-1 13-20-16,1 7-4 15,-2 13 5-15,0 8-7 16,-3 22-27-16,1 11-11 0,2 11 6 16,2 11-11-16,0 4-34 15,10-6-53-15,4-10-41 16,4-12 23-16,1-13 66 0,1-13 40 15,-2-11 9-15,-4-10 10 16,0-12 24-16,-4-8 20 16,-3-6 13-16,-2-7 8 0,-4-6-14 15,-1-5-23-15,-1 1-22 16,-6 2-10-16,2 5-3 15,-3 7 24-15,3 13 21 0,2 9-2 16,0 13-3-16,2 8-18 16,1 17-18-16,4 8-13 15,4 11 5-15,4 6-2 16,5 4-39-16,4-1-31 0,2-8-47 15,1-5-30-15,-1-11-30 16,-2-10 15-16,-3-8 58 16,-3-6 67-16,0-12 41 0,-4-5 4 15,-2-4-2-15,0-4 2 16,-2 0 0-16,-3 2 4 15,-1 0 26-15,-3 7 21 0,0 3 30 16,0 5-1-16,0 8 12 16,-3 3-11-16,0 10-45 15,2 4-17-15,1 1 3 0,0 1-16 16,6-3-8-16,5-5-3 15,3-6-2-15,4-5-14 16,0-9-26-16,1-9-44 16,0-6-14-16,-2-7 10 0,-3-6 38 15,-4-2 45-15,-5 2 12 16,-3 2 19-16,-2 6 66 15,-5 10 69-15,-3 6 34 0,0 13-36 16,0 11-81-16,-1 15-58 16,4 11-13-16,3 9 0 15,2 4-6-15,7-3-2 0,8-9-32 16,5-9-65-16,6-18-1 15,5-13 33-15,0-13 23 16,0-16 9-16,-3-11 30 16,-5-12 8-16,-5-8 3 0,-6-6 3 15,-4-4 27-15,-7 2 5 16,-1 4 11-16,0 8 48 15,-4 12 11-15,-3 12-20 0,2 13-3 16,0 12-27-16,-2 14-17 16,0 24-30-16,1 15-14 15,3 13 3-15,3 11-4 0,3 5-1 16,9-1-43-16,8-12-51 15,6-12-53-15,2-11 15 16,4-12 73-16,1-14 55 0,-1-11 15 16,4-10 7-16,-1-11 28 15,2-6-11-15,0-7-16 16,-1-6-8-16,-2-4-7 15,-7-8-58-15,-7-2-338 0</inkml:trace>
  <inkml:trace contextRef="#ctx0" brushRef="#br0" timeOffset="25490.4447">20019 11965 812 0,'-22'-22'42'0,"-1"6"-14"15,-1 10-2-15,-5 6-14 0,-3 11-14 16,-1 10 4-16,-3 10 3 15,-1 12-10-15,3 7 7 16,4 5 1-16,4 6-6 0,10-1 7 16,13-1-4-16,6-10-3 15,18-9 3-15,12-18-1 16,11-16-2-16,6-10 5 0,1-20 0 15,-2-12 3-15,-7-11-4 16,-8-4-2-16,-14-3 2 16,-9 3 0-16,-11 6-3 15,-3 6 17-15,-7 10 103 0,-3 10 19 16,2 11-43-16,4 10-52 15,4 12-25-15,3 20-16 16,4 18 1-16,8 18-2 0,1 16-2 16,5 4 3-16,4 4-7 15,-1 4 1-15,0-4-1 16,-2-6 1-16,-6-4 2 0,-5-2-1 15,-6-6 5-15,-3-8-1 16,-7-5 1-16,-4-11 0 16,-3-8-1-16,2-12 3 15,-1-11-2-15,1-11-2 0,3-13 1 16,5-23 1-16,2-22-8 15,6-24-24-15,10-26-24 16,6-16-27-16,8-6-10 0,2 2 50 16,1 10 49-16,3 15 116 15,-5 22-1-15,-2 18-42 16,-2 16-19-16,-1 13-29 0,-3 9-17 15,1 12-10-15,3 8-1 16,1 12 0-16,1 17-4 16,2 11-4-16,0 6 2 0,1 1-15 15,-2-2-55-15,-5-8-3 16,-4-14 6-16,-7-14 24 15,-7-13 33-15,-4-11 13 16,-7-17 3-16,-5-15 0 0,0-12 27 16,1-9 14-16,6-3-20 15,4 3 19-15,6 5-6 16,5 12 0-16,5 10 5 0,4 13-15 15,1 9-16-15,0 9-8 16,3 5-4-16,-2 5 0 16,2 9-3-16,-6 1-8 0,0 5-65 15,-3-1-40-15,-5-4-35 16,-2-5-41-16,-6-8 60 15,-2-2 56-15,-6-10 80 16,-2-1 72-16,0-1 81 0,2 5 40 16,2 3-51-16,4 4-45 15,5 7-72-15,11 5-25 16,4 6-1-16,3 2-3 0,5 1-3 15,0-2-2-15,-1-4-5 16,-3-4-36-16,-3-10-21 16,-5-4 6-16,-3-17 34 0,-3-4 22 15,-4-8 5-15,-4-3 1 16,0 2 3-16,0 7 27 15,0 6 40-15,2 8-1 0,5 11-33 16,4 12-29-16,4 13 1 16,3 14 3-16,4 13-2 15,0 15-6-15,0 12-5 16,-1 6-2-16,-2 3-1 0,-2-8-75 15,-3-11-124-15,-2-16-180 16,-6-21 273-16,-4-18 117 16,-4-16 100-16,-4-20 23 0,-6-12-105 15,-1-13 2-15,1-7 17 16,0-11-5-16,2-1 13 15,1 2 36-15,2 3-13 0,2 14-20 16,2 6-1-16,-1 11-1 16,2 11-17-16,2 6-10 15,8 6-18-15,5 4-6 16,7 3-4-16,5 1 0 0,6 8-2 15,2 4-7-15,1 4-27 16,-2 1-22-16,-7 3 7 16,-5-2 23-16,-10 2 27 0,-9-4 3 15,-9 3 1-15,-11-1-2 16,-10-3 6-16,-5 0-2 15,-3-6 0-15,1-3-3 0,5-5-1 16,8-8 1-16,11-7-16 16,11-7-47-16,7-2-39 15,14-2 30-15,9-2 52 0,6 2 17 16,2 4 3-16,0 10 0 15,-5 3 0-15,-4 4 4 16,-6 3 3-16,-7 3 17 16,-4 4-5-16,-5-4-5 0,0-3-8 15,-1-7-1-15,4-9 27 16,3-8-24-16,1-9-6 15,4-10-5-15,0-5-1 0,0-12-1 16,0-7 4-16,-3-1-1 16,0 4-12-16,-4 9 13 15,-2 11 7-15,-5 15 70 0,-4 17-7 16,0 15-27-16,-9 18-18 15,-3 15-19-15,-4 14 1 16,-2 17 2-16,-1 15 4 0,5 4-10 16,5-2-4-16,8-9-7 15,7-8-23-15,6-15-18 16,5-14 2-16,0-12 30 15,-5-12 18-15,1-4 3 0,-3-7 3 16,1-3 2-16,2-4-3 16,4-5-2-16,1-2-1 15,4-3-1-15,-3 0-1 0,0 1-1 16,-4 2 1-16,-4 1-4 15,-4 4-8-15,-4 0-1 16,-3 1 0-16,-1-1-15 0,-5-1-3 16,-1-2 27-16,0 2 5 15,1 0 8-15,0 1 44 16,1 2-9-16,2 2-25 15,3 2-13-15,-3-1-5 0,6 4-2 16,-3-1 2-16,3 4 0 16,2 3 1-16,0 0 3 15,0 1 6-15,1 2-1 0,3-2-7 16,-1-2-3-16,-1-3 0 15,-3-3-1-15,2-4-1 16,-1-4 2-16,-2-5-1 0,1 0 2 16,-2-1 0-16,2 1 1 15,-3 3 1-15,0 3-3 16,0 4 0-16,0 0-2 0,-1 4-14 15,1 3-38-15,-3-1-55 16,-2-4-140-16,-1 0-471 16</inkml:trace>
  <inkml:trace contextRef="#ctx0" brushRef="#br0" timeOffset="26098.8458">22309 11767 1148 0,'-4'12'57'15,"4"11"-30"-15,2 17-17 0,8 9 3 16,4 12-11-16,4 6-4 16,2 2 2-16,0 0 1 15,-3-4 1-15,-6-3-5 0,-8-7-5 16,-4-6-33-16,-12-10-16 15,-6-10 6-15,-7-9 42 16,-3-13 12-16,0-7-1 0,0-10 6 16,1-14 3-16,5-11-4 15,3-13-5-15,7-15-3 16,6-12-3-16,5-10-14 0,9-3-28 15,9 4 19-15,4 8 28 16,3 15 35-16,1 13 39 16,3 17-26-16,-4 12-25 15,1 11-9-15,0 9-4 0,2 10-5 16,-2 13-2-16,2 7-4 15,-2 12 3-15,-3 7-4 16,-3 2-4-16,-6-1-24 0,-3-2-58 16,-5-5 18-16,-4-10 21 15,-4-9 19-15,-7-6 16 16,-1-7-1-16,-1-9-33 0,0-4-43 15,3-12-142-15,4-7-293 16</inkml:trace>
  <inkml:trace contextRef="#ctx0" brushRef="#br0" timeOffset="27393.6481">22797 11824 658 0,'2'-15'250'16,"-3"-1"-150"-16,-9 3-22 15,-5 6-13-15,-6 5-29 16,-4 3-25-16,-5 9-8 0,-3 10-1 15,0 7 1-15,4 7-2 16,2 4 2-16,8 4-1 16,11-2-5-16,6-4 3 0,9-8-6 15,12-7 0-15,5-9-7 16,6-12 6-16,3-5 3 15,1-15 2-15,0-8-8 16,-4-6 4-16,0-4 4 0,-6-1 2 16,-8 3 1-16,-6 5 6 15,-7 8 44-15,-5 12 56 16,-6 11 7-16,-6 17-67 0,1 12-37 15,2 8-2-15,4 3-5 16,6 2-9-16,8-7-4 16,8-8-49-16,3-10-15 0,6-13 6 15,0-8 11-15,-1-13-19 16,-4-11-20-16,-3-8 50 15,-6-7 44-15,-3-4 4 16,-3 0 9-16,-3 1 51 0,-1 7 54 16,2 8 6-16,-2 8-50 15,0 11-8-15,3 8-16 16,6 6-34-16,2 7-14 0,7 7 1 15,4 4-4-15,6 1-9 16,1 1-64-16,3-5-5 16,-1 0 7-16,-7-4 61 0,-4-2 13 15,-8-3 1-15,-10 4 6 16,-2 0 29-16,-7 3 34 15,-3 0-29-15,3 2-15 0,4-1-12 16,4-3-6-16,14-4-7 16,7-3-5-16,8-5-4 15,9-8-37-15,3-8-31 16,2-12-20-16,-2-8-16 0,-4-9 40 15,-6-4 62-15,-9-2 11 16,-10 2 10-16,-8 8 64 16,-5 8 44-16,-12 11 4 0,-5 14-31 15,-5 9-27-15,-1 18-34 16,2 8-23-16,1 14-7 15,7 5-5-15,6 1-3 0,9-4-32 16,5-5-77-16,11-11-7 16,5-11 6-16,4-13 21 15,2-6 32-15,-2-15 11 16,-3-10 28-16,-6-7 30 0,-2-4 43 15,-5-2 29-15,-5 2 20 16,-5 10 30-16,0 5-11 16,-2 9-11-16,0 10-31 0,-1 8-31 15,-1 15-40-15,1 7 1 16,2 10-4-16,-1 7-2 15,4 1-18-15,5-2-61 0,7-8-77 16,0-10-87-16,4-12 50 16,3-10 124-16,-2-15 65 15,1-13 9-15,-4-12 21 0,1-9 60 16,0-8 35-16,1-4-39 15,2-4-3-15,0 3-14 16,0 4-4-16,-4 8-12 16,0 9 22-16,-6 9-3 0,-5 15-23 15,-4 8-18-15,0 8-16 16,-5 12-7-16,-8 16-3 15,-3 14-2-15,-3 11 1 0,0 11-2 16,3 4-48-16,9-7-35 16,6-8-63-16,9-10-12 15,6-16 79-15,6-16 73 0,-1-10 13 16,0-10 11-16,0-12 29 15,-3-6 1-15,2-7 11 16,-2-6-7-16,1-5-15 0,-2-6-24 16,0-3-8-16,-4-1-2 15,-1 4-1-15,-3 6 6 16,-6 8 30-16,0 11 39 15,-4 13 16-15,-6 12-32 0,-8 16-39 16,-5 14-19-16,0 13 2 16,-1 6 1-16,4 9-6 15,9 0-8-15,8-4-24 0,8-8 19 16,8-5-6-16,2-7-12 15,3-8-1-15,0-9 17 16,-1-9-12-16,-1-7-13 0,0-4-7 16,2-10-61-16,0-7-62 15,-4-6-25-15,0-7-137 16</inkml:trace>
  <inkml:trace contextRef="#ctx0" brushRef="#br0" timeOffset="27939.649">24172 11676 1016 0,'-5'5'141'0,"7"-4"-93"15,4 3-24-15,8-2-18 16,5-1-8-16,6 0 7 0,5-6-8 16,0-4-14-16,5-3-34 15,-5-4-41-15,-1-2 12 16,-7-5 20-16,-5 0 46 0,-6-3 18 15,-10 3 14-15,-3 3 73 16,-12 5 28-16,-9 9-9 16,-5 7-39-16,-6 13-37 15,2 13-19-15,1 6-6 0,9 6-6 16,10 1-4-16,11-2-5 15,10-5-1-15,16-6-10 16,7-7-29-16,6-11 0 0,4-8-5 16,-2-6-16-16,-3-12 3 15,-5-7 26-15,-3-8 30 16,-9-5 10-16,-4-7 11 0,-3-6 12 15,-4-6 10-15,-2 0 2 16,-4 0 6-16,0 5 18 16,-2 5 10-16,-2 11-2 15,1 8-18-15,-6 8-2 0,4 7-22 16,-2 5-15-16,3 4-9 15,-2 2-1-15,-1 8-5 16,1 9-4-16,-2 8 2 0,2 10-2 16,-2 10 2-16,5 8-2 15,0 4 2-15,5-2-8 16,3-2-13-16,4-7-2 0,1-8 3 15,1-8 4-15,-1-8 0 16,-3-6-7-16,0-7 2 16,-2-4-27-16,0-5-34 15,-3-7-32-15,-2-9-48 0,-1-7-369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07:43:00.1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2886 16441 572 0,'-5'-16'381'15,"0"1"-369"-15,4-2-4 16,1-3-2-16,0 3-4 16,0-1 1-16,-1 4-1 0,-2 1-3 15,-3 3 3-15,-4 2-2 16,-4 4 0-16,-4 4 1 15,-6 5-3-15,-5 10-3 16,-5 6-3-16,-5 7 0 0,1 8 5 16,1 5 7-16,6 3 8 15,5 4 1-15,11 2-4 16,8-1-3-16,7-2-3 0,7-5 0 15,11-2-1-15,2-4-5 16,3-6 4-16,3-5 3 16,0 0-2-16,2-4-2 0,-3-2-1 15,-1-4 0-15,-1-2-10 16,-3-3 10-16,-2-4 2 15,-1-4-3-15,-4-2 2 0,2-2-2 16,-3-5 7-16,-2-4-1 16,-1-3 5-16,-2-3 2 15,0-3 0-15,-5 0 3 16,-2-2-9-16,0 3-1 0,-5-1-1 15,-5 6-2-15,-1 2 1 16,-5 4-1-16,-2 4 0 16,0 3-2-16,0 3 1 0,4 1 2 15,1 0-3-15,6 2 6 16,2-3-5-16,5 0 1 15,1-1-10-15,7-1 4 0,2-1 3 16,4-5 3-16,3 0 1 16,1-2 3-16,2 1-3 15,-1 2-2-15,-3 4 2 0,-1 1-1 16,-3 6 2-16,-1 5 38 15,-1 6 9-15,0 2 2 16,1 3-20-16,1-3-2 16,0 1-22-16,-2-4-7 0,0-4 0 15,-1-2-1-15,-4-3-1 16,-1-5-2-16,-3 0-13 15,-1-2-20-15,-5-4 28 0,-1-7-105 16,-5-3 8-16,2-1 38 16,-1-5 33-16,2 1 33 15,3 0 1-15,2 2 3 0,3 4 23 16,0-1 17-16,4 6 17 15,3 0-3-15,0 3-1 16,3 1-4-16,2 2-18 16,2 1-5-16,1 3-12 0,1 0-6 15,1 3-8-15,-1 1-1 16,-1 0-1-16,-3-2-1 15,-1 0-1-15,-4-1 3 0,-6-1-5 16,-1-1 4-16,0-2-4 16,-5-3-4-16,-4-2-29 15,-2-1 1-15,2-3 18 0,0-2-3 16,5-3-27-16,4 0 1 15,4-5 31-15,7-1 9 16,3-2 0-16,3 2 3 16,3 2-7-16,-3 4-18 0,-2 2-47 15,0 2-32-15,-3 6-69 16,-5 1 6-16,-2 2 112 15,-2 1 51-15,-2 0 10 0,-1-1 94 16,0 2 50-16,0-1-52 16,0 0-51-16,0 1-14 15,0 0-2-15,0-1-13 0,1-1-4 16,0 0-5-16,-1 1 0 15,0-1-2-15,0 2 2 16,-1 0 50-16,-5 3 27 16,-2 6-61-16,-2 3-10 0,-2 5 9 15,1 6 17-15,-1 2 8 16,5 2-16-16,5 0-16 15,2 0-10-15,6-4-3 0,4-6 0 16,6-8-3-16,1-4-1 16,2-7 4-16,-2-8-2 15,1-10 2-15,-5-4 0 0,-2-4-3 16,-8-2-9-16,-3 2-7 15,-3 6 9-15,-4 1 11 16,-6 6 0-16,3 6 27 16,0 2 35-16,2 5 10 0,4 1-25 15,0 2-28-15,4 8-18 16,1 0-3-16,7 0-2 15,3 2-3-15,1-3-5 0,2-4-24 16,-1-3-30-16,-1-8 2 16,-3-5-3-16,-2-4 2 15,-3-1 27-15,-3-3 28 0,-1 3 9 16,-2 3 1-16,-1 3 44 15,0 6 79-15,1 2-11 16,2 2-42-16,0 6-45 16,7 7-24-16,5 9 1 0,4 7 13 15,4 7-10-15,3 3-6 16,0 0-2-16,-1-3-4 15,-4-7-16-15,-4-8-37 0,-4-6 0 16,-5-8-8-16,-4-5 22 16,-1-1 14-16,-1-6 30 15,-6-7-40-15,-3-4 24 0,0-3 17 16,-2-4-1-16,-3-3 3 15,0 2 4-15,0 2 14 16,0-2 14-16,1 6 20 0,3 0 12 16,3 4-28-16,2 3-21 15,5-2-11-15,1 3-6 16,5-1-1-16,3 1 0 15,3-3-1-15,1 5 2 0,0-1-2 16,-1 5 2-16,-2 0 0 16,-1 5-1-16,-2 2 2 15,-3 8-1-15,0 7 1 0,-2 6 3 16,-1 2 0-16,0 3-3 15,-1-2-4-15,-3-3-3 16,0-6-11-16,-1-7-31 0,1-4-17 16,1-7 11-16,2-13-34 15,1-6-45-15,1-8 60 16,5-1 10-16,1-4 30 0,2 4-11 15,-1 3 40-15,-1 6 6 16,-2 5 56-16,-3 4 52 16,-2 4 0-16,0 0 0 15,-5 1-41-15,-2 0-28 0,-1-1-25 16,-2-1-11-16,-2-3-5 15,2-4-1-15,0-1-1 16,2-2-8-16,2 1-9 0,-1 2 13 16,4 3 4-16,1 5 2 15,1 4 0-15,0 2 0 16,1 2 2-16,2 4-1 0,3 10 0 15,3 6 5-15,4 6 2 16,2 6-5-16,3 3-3 16,-2-2-1-16,3-1-1 15,-2-5 1-15,-2-6-2 0,-2-3 2 16,-3-7-3-16,0-4-11 15,-4-5-19-15,-1-4 1 16,-2-5 8-16,-2-7 21 0,0-5-8 16,0-1-2-16,-3-5 13 15,0 1 0-15,0 4 21 16,2 2 49-16,0 4 24 0,1 5-6 15,0 4-33-15,6 4-18 16,4 2-18-16,4 2-7 16,4 6-6-16,3 3-5 0,0 0-2 15,2-1-1-15,-1 0-14 16,-6-3-64-16,-3-9-117 15,-6-3-153-15</inkml:trace>
  <inkml:trace contextRef="#ctx0" brushRef="#br0" timeOffset="343.2006">3787 16133 1479 0,'-3'-4'75'16,"3"1"-73"-16,10 5-14 16,1 5 13-16,2 7 2 0,0 5-1 15,-3 3-2-15,-2 3-1 16,0-3-7-16,-3-1-23 15,-4-5-24-15,0-5-43 0,-1-4-11 16,-4-9-39-16,-4-7-68 16,-5-9-338-16</inkml:trace>
  <inkml:trace contextRef="#ctx0" brushRef="#br0" timeOffset="436.8008">3725 15940 943 0,'3'11'13'0,"3"4"-30"15,2 3-87-15,2-1-410 16</inkml:trace>
  <inkml:trace contextRef="#ctx0" brushRef="#br0" timeOffset="780.0014">3865 16066 1192 0,'9'11'14'16,"4"3"-19"-16,1 3 13 16,0 4-12-16,-4-1 10 0,-1-1-10 15,-3-1 2-15,-2-5 4 16,-2-6-17-16,-1-5-17 15,-1-4-5-15,0-9 39 0,-1-9-17 16,-1-3 7-16,1-5 11 16,1 1 3-16,0 2 53 15,3 2 21-15,1 7 33 0,2 4-15 16,0 3-12-16,0 9-27 15,4 0-26-15,1 7-15 16,2 6-10-16,0 3-6 16,1 5-1-16,-1-1-3 0,-2 2 0 15,-2-4-18-15,-1-4-40 16,-1-8-83-16,-2-9-96 15,-1-14-172-15</inkml:trace>
  <inkml:trace contextRef="#ctx0" brushRef="#br0" timeOffset="1934.4034">4515 15400 290 0,'-10'-9'339'0,"-1"1"-262"16,0 2-7-16,0 4-21 16,1 0-6-16,-6 5-13 0,1 8 1 15,-2 6-4-15,-3 8 0 16,1 8 1-16,0 11 9 15,2 7-2-15,3 4-11 0,6 4-11 16,5 0-2-16,3-1-2 16,3-7-4-16,6-5-4 15,6-7 0-15,0-7-1 0,4-6 0 16,0-11-1-16,0-7 0 15,0-7 2-15,-1-6 1 16,-1-7 0-16,-4-7-2 0,-3-2-11 16,-6-6 3-16,-2 0-2 15,-3 0 6-15,-7 1-5 16,1 0-1-16,-4 5 10 15,-1 4 0-15,2 5 0 0,3 5 4 16,3 2-1-16,0 4 0 16,3 1-2-16,1 0-3 15,0 4 0-15,5-2 2 0,4 0-1 16,3-2 0-16,5-1 0 15,0 0 2-15,2-1 1 16,0 0 1-16,0 2 1 0,-2 2 3 16,-3 8 7-16,-2 5 15 15,-2 3 1-15,-3 2 7 16,0 3-12-16,0 1-16 0,-1-3-8 15,-2-2 0-15,0-4-2 16,-1-4 0-16,-3-5 0 16,0-5-9-16,0-2-16 15,-4-12-8-15,-2-8-43 0,1-6 24 16,2-7 42-16,2-3 11 15,1 0 0-15,4 3 9 16,3 6 9-16,3 4 35 0,-2 9 14 16,2 5 8-16,-1 4-8 15,1 4-25-15,3 7-22 16,-2 6-14-16,4 4-4 0,-1 5-2 15,-3 2-2-15,0-2-14 16,-1-1-45-16,-3-4-29 16,-1-5-11-16,-1-8-17 15,1-6-27-15,0-12-1 0,-1-8-94 16,2-6-184-16</inkml:trace>
  <inkml:trace contextRef="#ctx0" brushRef="#br0" timeOffset="2028.0036">4860 15590 676 0,'-11'14'-12'0,"2"-3"-362"15</inkml:trace>
  <inkml:trace contextRef="#ctx0" brushRef="#br0" timeOffset="2480.4044">4764 15791 771 0,'0'-7'70'15,"-1"-1"-35"-15,0 1-14 16,-1-3 21-16,-1-2 7 15,-1-2 6-15,0-1 8 0,1-1-20 16,-1-4-21-16,3 1-17 16,1-2-5-16,1 2-4 15,4 1-109-15,1 3-65 16,1 1-103-16</inkml:trace>
  <inkml:trace contextRef="#ctx0" brushRef="#br0" timeOffset="3369.6059">4960 15561 389 0,'6'-10'47'0,"-3"0"-42"16,-2 1-3-16,-1-1 66 15,-1 5 72-15,-6-1-18 16,-2 3-14-16,-2 2-40 16,-2 1-34-16,-2 3-19 0,2 6-6 15,-2 2-1-15,3 4-4 16,1 3 1-16,6 2-2 15,3 4 1-15,2 0-3 0,6 0 1 16,4-1 0-16,4-6-1 16,1-3 2-16,0-5-2 15,2-5 3-15,-2-5 6 0,-1-4-4 16,-3-5-2-16,-2-4 1 15,-4-4-3-15,-4-3 2 16,-1 0-1-16,-5 0 0 16,-1 2-1-16,-4 3 19 0,2 1 40 15,3 9 13-15,0 4-4 16,4 4-30-16,1 8-34 15,2 5-4-15,7 5-1 0,2 0 0 16,3 0-3-16,3-2 0 16,0-7 0-16,0-7-14 15,-1-5-38-15,-2-7-16 0,-2-10-4 16,-4-5-19-16,0-6 32 15,-6-5 22-15,1 0 19 16,-3 2 20-16,0 5 4 16,0 2 42-16,0 9 59 0,0 3 1 15,0 8-22-15,0 4-23 16,2 7-43-16,2 12-8 15,3 12 23-15,0 11-1 0,5 10-22 16,2 5-9-16,1 0-2 16,3-2 0-16,-2-6-1 15,-1-10 1-15,-1-7 0 0,-4-9-1 16,-3-4-1-16,-4-9 1 15,-3-5 1-15,0-4-2 16,-5-7 5-16,-3-7-4 16,-5-7-34-16,-4-8 9 0,2-7 20 15,-2-8 2-15,3-5-54 16,1 0-50-16,3 1-14 15,3 4 89-15,5 7 37 0,2 8 10 16,0 6 21-16,4 6 10 16,4 4 1-16,0 0-9 15,3 5-15-15,2 0-11 0,2 4-3 16,3 2 0-16,-1 2-4 15,0 0-1-15,-3 2-1 16,-3 4-1-16,-5 5 1 16,-3 5 1-16,-4 4 2 0,-8 4-2 15,-5 1-1-15,-3 2-2 16,-2-1-8-16,0-4-21 15,4-4-39-15,3-8-14 0,3-9-41 16,4-4-146-16,5-12-376 16</inkml:trace>
  <inkml:trace contextRef="#ctx0" brushRef="#br0" timeOffset="3868.8068">5299 15383 937 0,'0'0'78'0,"0"-3"-20"15,0 1-41-15,0 2-14 16,0 2-1-16,0-2 2 15,0-2-5-15,0 1 3 0,3-7-3 16,0-3 2-16,3-7-1 16,-2-6 0-16,1-7-1 15,-2-8 1-15,-1-3-5 0,-2-4 2 16,0 4 2-16,-5 4 1 15,-1 8-1-15,-1 9 6 16,1 10 69-16,3 9 34 0,-1 12-68 16,0 15-33-16,1 13-5 15,2 12 0-15,1 6 2 16,1 3-5-16,7-4 1 15,2-6-3-15,3-11 1 0,1-9 0 16,-4-10-5-16,1-4-9 16,-4-6 1-16,-4-6 2 15,-1-4 5-15,0-6 9 0,-2-4 0 16,1-4-2-16,0-3 1 15,-1-1 1-15,1 1-1 16,1 3 2-16,1 1 9 0,2-1 9 16,1 4-2-16,1 4 0 15,1 2 6-15,3 2-1 16,0 3-1-16,1 4-6 0,-1 3-7 15,1 5-4-15,0 0-3 16,-3 0-4-16,-1 1 2 16,-2 0-5-16,-1-1-41 15,-5-5-71-15,0-4-128 0,-2-4-210 16</inkml:trace>
  <inkml:trace contextRef="#ctx0" brushRef="#br0" timeOffset="4258.8075">5522 15000 613 0,'-7'-1'287'0,"0"-1"-151"16,1 1-30-16,3 1-28 15,1-1-29-15,1 1-19 16,1 2-10-16,0 0-12 0,7 4-7 15,5 5 1-15,2 4 5 16,6 3 25-16,4 3 7 16,5 3-11-16,1 1-1 0,0 1-9 15,-1-2-9-15,-4-1-7 16,-6-1-2-16,-3-5 2 15,-7-2-4-15,-3-2 1 16,-3-1-2-16,-3-4-13 0,-3-4-51 16,-5-3-63-16,-1-4-117 15,-2-11-155-15</inkml:trace>
  <inkml:trace contextRef="#ctx0" brushRef="#br0" timeOffset="4477.2079">5671 14941 1303 0,'-8'-5'119'0,"5"3"-89"15,0 4-29-15,3 7-3 16,-3 10 2-16,-1 6 3 0,1 9 0 16,-2 11 0-16,0 4-4 15,0 1 2-15,0 0-1 16,0-3-2-16,0-5 1 0,1-6-1 15,2-7-13-15,2-5-24 16,0-8-31-16,0-4-64 16,2-10-120-16,2-3-218 0</inkml:trace>
  <inkml:trace contextRef="#ctx0" brushRef="#br0" timeOffset="5148.0091">3218 17115 1070 0,'-10'-3'76'0,"6"2"-23"0,4 1-21 15,3 6-26-15,6 10 9 16,4 6 17-16,5 9 17 16,0 6-17-16,1 2-25 0,0 1-5 15,0-4-4-15,-5-6 0 16,-1-5-5-16,-6-9-76 15,-5-9-79-15,-3-7-106 0,-8-20-375 16</inkml:trace>
  <inkml:trace contextRef="#ctx0" brushRef="#br0" timeOffset="5288.4093">3308 16953 949 0,'6'8'-9'15,"3"-1"-114"-15,6-1-66 16,2-3-102-16</inkml:trace>
  <inkml:trace contextRef="#ctx0" brushRef="#br0" timeOffset="5569.2098">3408 17042 880 0,'-16'21'77'15,"2"0"-2"-15,4 2-14 16,7-2-19-16,3-3-27 16,2-4-16-16,9-4-1 0,6-2-6 15,7-6-5-15,3-5-15 16,2-5-2-16,1 0 10 15,-2 0 2-15,-7 4 16 0,-2 2 2 16,-10 2 1-16,-4 8 11 16,-5 5 85-16,-3 5 29 15,-5 1-38-15,-1 2-10 0,-2-1-14 16,0-1-27-16,3-2-19 15,2-6-14-15,1-3-6 16,3-3-6-16,-4-3-81 16,-5-5-133-16,-4-14-275 0</inkml:trace>
  <inkml:trace contextRef="#ctx0" brushRef="#br0" timeOffset="5818.8102">3146 16885 856 0,'-4'-1'128'0,"1"1"-10"16,3 0-64-16,2 3-47 15,3 5-1-15,2 3-4 0,5 2-1 16,-1 3 1-16,2-1-5 16,-1-4-14-16,-3-2-130 15,-3-9-206-15</inkml:trace>
  <inkml:trace contextRef="#ctx0" brushRef="#br0" timeOffset="6739.2119">3870 16733 694 0,'-7'-6'80'16,"-1"-1"-71"-16,0 2-5 0,2 0 28 15,-2 4 5-15,0 2-13 16,0 4-8-16,-2 8-4 15,-1 7-3-15,-1 11 2 0,-1 7 5 16,3 6 8-16,1 8-7 16,3-2 1-16,2-1 6 15,4-7-4-15,4-8-11 16,7-6-8-16,6-11-2 0,4-10 0 15,6-7-3-15,5-18-10 16,1-9-3-16,2-12-48 16,-1-6-136-16,-4-6-309 0</inkml:trace>
  <inkml:trace contextRef="#ctx0" brushRef="#br0" timeOffset="7441.2131">4082 16698 843 0,'-11'-1'159'0,"-1"3"-67"16,-1 8-22-16,-1 7-18 15,4 3-35-15,0 5-10 0,2 2-5 16,2-2 0-16,2 0-2 15,4-4-1-15,0-4 1 16,7-3-2-16,0-8 0 16,3-4-3-16,3-4-11 0,2-9-2 15,-1-5 10-15,3-6-2 16,-5 0-3-16,-2-2 8 15,-4 5 4-15,-4 3 4 0,-2 4-2 16,0 6 6-16,-3 3 56 16,-1 4 15-16,2 4-24 15,2 8-39-15,0 2-12 0,6 0-2 16,4 3-3-16,2-5 2 15,5-5-6-15,2-7-3 16,2-4-4-16,0-10-14 16,-2-7-10-16,-1-6-7 0,-6-4-11 15,-7-3 8-15,-5 2 11 16,-5-2 30-16,-9 4 8 15,-2 3 10-15,-2 1 95 0,0 7-48 16,4 3 13-16,1 4-1 16,3 3-11-16,4 6-18 15,3 4-23-15,2 6-15 0,1 10-5 16,6 6 0-16,5 7-1 15,2 5 2-15,4-1-5 16,1-4 5-16,3-5-26 16,-1-6-15-16,-3-7 2 0,0-7 5 15,-1-6 10-15,-4-2 8 16,1-11 2-16,-2-5-2 15,-1-5-1-15,-4-6 11 0,-2-4 4 16,-4-4 4-16,0-3-4 16,-4-2 3-16,-3 2-1 15,-2 2 1-15,1 7 3 0,0 6 20 16,2 12 26-16,0 2 15 15,3 6-12-15,1 5-14 16,2 6-24-16,0 8-13 16,4 5-1-16,4 6 1 0,3 4 0 15,3-1-2-15,1 0-2 16,1-3 2-16,1-5-1 15,-2-2-2-15,-3-8-41 0,4-5-66 16,-5-3-8-16,-3-8-104 16,-2-10-142-16</inkml:trace>
  <inkml:trace contextRef="#ctx0" brushRef="#br0" timeOffset="8096.4142">4462 16521 1225 0,'-7'8'36'0,"4"1"-29"16,3-2-5-16,5-2-2 15,1-3-1-15,0-2 1 0,0 0 0 16,0-4 2-16,0-5-4 16,1-7 2-16,1-1 0 15,-1-5 1-15,-1 0-1 0,-3 1 1 16,-1 2 0-16,-2 3 0 15,0 6 2-15,-2 1 26 16,-3 6 49-16,2 2-6 16,-2 3-35-16,4 8-29 0,0 4-5 15,1 5-2-15,5-1-1 16,5 2-2-16,6-7-3 15,6-4-16-15,2-8-16 0,4-7-17 16,5-10-24-16,0-8-13 16,-2-6-8-16,0-2 46 15,-7 1 29-15,-6 3 3 0,-6 4 16 16,-9 6 6-16,-3 6 31 15,-7 3 109-15,-6 6-32 16,-3 5-19-16,-2 6-28 0,-2 7-43 16,2 7-15-16,-1 4 0 15,4 3-2-15,4 4-2 16,7-4-1-16,4-5-2 15,2-1-4-15,9-7-22 0,4-6-9 16,3-7 19-16,2-4 7 16,0-11 9-16,1-7 2 15,-3-7 2-15,-5-2-2 0,-2-4 3 16,-8 0-2-16,-3-2 2 15,-6 0 5-15,-7-4 15 16,-4 1 5-16,-2 0 4 0,-1 4-22 16,1 5 1-16,3 4 23 15,3 8 22-15,3 7-23 16,6 7 0-16,2 6-18 0,2 10-13 15,6 7-3-15,5 6 1 16,6 4 2-16,3 2-2 16,3-1-2-16,4-4-3 15,-2-2-66-15,-4-11-92 0,-3-6-144 16,-6-9-356-16</inkml:trace>
  <inkml:trace contextRef="#ctx0" brushRef="#br0" timeOffset="8673.6153">5281 15878 848 0,'-4'-10'79'15,"0"3"-4"-15,4 3-44 16,0 2-17-16,5 10 9 15,7 9 31-15,0 14 35 0,4 11-3 16,5 11-33-16,3 8-30 16,0 1-19-16,0-2-5 15,-2-8-1-15,-3-7 1 16,-5-8-15-16,-5-8-52 0,-4-10-32 15,-5-8-29-15,-3-11-49 16,-7-9-199-16</inkml:trace>
  <inkml:trace contextRef="#ctx0" brushRef="#br0" timeOffset="8985.6158">5233 15909 982 0,'-9'-6'9'0,"7"-3"3"0,2-1-15 15,3-2 8-15,5-3-2 16,2-2 1-16,4-3 22 16,4 1 13-16,3 0 18 0,5 1-3 15,-1 2-4-15,3 4-16 16,-2 6-18-16,-2 4-10 15,-5 8-2-15,-2 9 1 0,-4 6 0 16,-4 7 3-16,-5 5 12 16,-3 4-6-16,-2 4-10 15,-7 1-2-15,-5-2 0 0,-1-3-3 16,-3-4-4-16,3-3-27 15,-2-7-54-15,2-10-96 16,3-11-166-16</inkml:trace>
  <inkml:trace contextRef="#ctx0" brushRef="#br0" timeOffset="9313.2164">5532 16085 1188 0,'6'2'3'0,"5"2"-16"15,2 2 13-15,0 2 4 16,-1 1-5-16,-4 1 5 16,-2 1-3-16,-1 3 6 0,-2-3 0 15,-1 1-4-15,-2-2 0 16,0-2-3-16,-5-3 7 15,-2-4-7-15,-2-2 3 0,-1-6-4 16,0-9 2-16,3-7 0 16,3-6-3-16,4-8 3 15,4-3-10-15,10-1 11 0,5 2-2 16,4 3 0-16,2 6 1 15,1 9-5-15,-2 8 2 16,-2 7-56-16,-5 6-48 16,-9 8-28-16,-3 5-82 0,-5 2-95 15</inkml:trace>
  <inkml:trace contextRef="#ctx0" brushRef="#br0" timeOffset="9594.0169">5739 15922 28 0,'-7'10'18'0,"-2"-4"124"15,2-2-119-15,2-3 545 0,-2-1-381 16,3-1-23-16,-1 1-47 16,5 3-39-16,0 5-57 15,0 5-18-15,5 3 1 0,2 3 3 16,2 1-6-16,4-3 0 15,3-3-2-15,2-8-2 16,0-3 0-16,2-10-5 16,0-8 0-16,-5-8 3 0,-2-6 1 15,-6-3 5-15,-6-3-2 16,-1 2 1-16,-9 4 1 15,-3 3 2-15,-5 5 33 0,3 8 38 16,1 3 9-16,2 8-38 16,3 2-28-16,5 6-15 15,3 8-7-15,2 6-18 0,6 3-69 16,4-4-66-16,1-7-145 15,4-8-336-15</inkml:trace>
  <inkml:trace contextRef="#ctx0" brushRef="#br0" timeOffset="10015.2176">5932 15667 1371 0,'-7'0'85'0,"7"4"-61"16,5 12-27-16,6 10 6 15,3 11-1-15,4 10-1 0,0 8-3 16,2 4 2-16,3-4 0 15,-1-3 0-15,1-8-38 16,-3-9 30-16,-2-12 8 16,-3-6-9-16,-8-7-10 0,-3-5 7 15,-4-5 4-15,-5-3 9 16,-6-9 0-16,-2-5-2 15,-5-3-1-15,-1-10 0 0,-2-7 1 16,0-9-4-16,1-9-15 16,3-3-57-16,2-4-37 15,7 5 39-15,1 5 68 0,5 12 7 16,1 9 3-16,7 6 13 15,3 8 14-15,2 5 7 16,2 4 2-16,4 5-9 0,-2 3-1 16,2 7-14-16,0 7-3 15,0 5-7-15,-5 8-3 16,-3 2-1-16,-6 3 0 15,-3-1 0-15,-3 0-3 0,-8 0-23 16,-2-7-42-16,-5-6-72 16,1-10-154-16</inkml:trace>
  <inkml:trace contextRef="#ctx0" brushRef="#br0" timeOffset="10545.6186">6096 15732 1067 0,'6'1'8'15,"4"0"-31"-15,5-1 16 16,2 1 13-16,-2-2-6 16,-1-4 5-16,-1-3 2 15,0-2 22-15,-1-3 13 0,-1-5-28 16,-2 0-4-16,-3-4-7 15,-2-3 0-15,-4 2 10 16,0-1 14-16,-5 2 5 0,-1 3-13 16,-2 3 1-16,0 6 2 15,-1 5 9-15,1 4-18 16,-2 7-11-16,0 7-3 0,2 5 0 15,3 3-3-15,2 2-8 16,3-3-16-16,6-5-3 16,5-3-5-16,5-6 24 15,3-3 11-15,4-1 0 0,1-3 2 16,-1-1 0-16,-2 1 2 15,-2 0 14-15,-4 2 9 16,-4 3 15-16,-2 4 7 0,-5-1-5 16,-3 3-17-16,-1 2-15 15,0-4-7-15,-3-2-4 16,-4-3 0-16,0-1-2 0,-3-10-13 15,3-7-12-15,1-9 2 16,1-7 7-16,5-5 11 16,0-2 4-16,10 1 3 0,3 2 0 15,5 6 0-15,3 5-1 16,2 9 0-16,-1 4 2 15,-1 4-4-15,-6 7-1 16,-7 0-125-16,-5 0-219 0</inkml:trace>
  <inkml:trace contextRef="#ctx0" brushRef="#br0" timeOffset="10732.8189">6412 15098 1183 0,'-3'-2'127'0,"2"5"-47"16,2 16-78-16,6 11 2 15,4 11-1-15,-3 7-2 0,3 4-3 16,-2 3 0-16,-2-1-10 16,0-6-74-16,-4-10-128 15,-2-10-75-15,-1-11-250 16</inkml:trace>
  <inkml:trace contextRef="#ctx0" brushRef="#br0" timeOffset="11310.0199">6419 15375 977 0,'-4'-2'82'0,"4"2"-20"15,2-2-61-15,6 2 0 0,5-1-1 16,2 0-1-16,4-5 0 16,-1-5 2-16,2-5-1 15,-2-1 1-15,-2 0 1 16,-5 0-4-16,-4 3 6 0,-3 4 23 15,-4 3 103-15,0 5-5 16,0 3-36-16,0 12-58 16,0 2-28-16,0 10 0 0,0 3-3 15,0 3-1-15,1-1-2 16,5-6 1-16,1-6-7 15,3-10-15-15,1-8-28 0,2-9 19 16,2-12 16-16,0-9 1 16,0-6 6-16,-1-3 6 15,0 2 4-15,-4 4 1 0,1 6 18 16,-2 10 37-16,2 8 7 15,0 8-24-15,4 9-15 16,1 13-6-16,4 12 6 16,2 13 5-16,1 14-2 0,1 13-19 15,-3 9-6-15,-4 3-1 16,-6-3-4-16,-8-7-18 15,-5-12-2-15,-12-12 12 0,-8-19 10 16,-2-13 2-16,-3-15-5 16,0-8-25-16,2-19 0 15,2-13 13-15,4-11 2 0,5-9 1 16,4-6-9-16,7-1 12 15,5 2 12-15,10 6 16 16,8 5 18-16,4 9-3 16,4 9-12-16,-1 9-9 0,-2 6-10 15,-6 8-1-15,-6 6-5 16,-8 5-59-16,-8 6-134 15,-11 0-117-15,-9-2-415 0</inkml:trace>
  <inkml:trace contextRef="#ctx0" brushRef="#br0" timeOffset="11512.8202">6328 15105 1069 0,'2'-16'41'0,"14"0"-41"0,8 1-3 16,5-2-2-16,7-1-19 16,2 1-6-16,-3 0-9 15,1-1-49-15,-2-1-250 0</inkml:trace>
  <inkml:trace contextRef="#ctx0" brushRef="#br0" timeOffset="12448.8219">7094 14651 934 0,'-7'-6'89'16,"-1"2"-4"-16,2 1-44 15,0 2-36-15,-2 3 0 0,-2 8-3 16,-3 8 3-16,-2 8-2 16,-1 11 3-16,4 10-2 15,0 8-2-15,8 2 0 0,4 3-2 16,2-4-3-16,8-4 6 15,5-7-2-15,4-9-3 16,3-9 1-16,0-7 1 16,1-11 0-16,-2-6 0 0,-2-4 3 15,-1-10-3-15,-6-3 2 16,-2-3-1-16,-4-4 0 15,-5-1 0-15,-3-1 0 0,-7 1 0 16,-5 2 0-16,-2 3-2 16,-2 4-8-16,1 6-25 15,1 4 13-15,0 5-31 0,4 4-7 16,3 6 20-16,4-1 10 15,4-2-10-15,2-1 23 16,10-3 11-16,5-3 3 0,4-2 3 16,4-3 1-16,2-5 3 15,1 1 7-15,-1 3 29 16,-2 0 18-16,-2 3 24 15,-5 4-13-15,-1 10-38 0,-1 4 16 16,-1 4-19-16,-4 3-17 16,-1 2-9-16,-4 2-3 15,-3-1 0-15,-2-5 0 0,0-2-1 16,-5-7 1-16,0-6-10 15,-1-6-36-15,0-9-16 16,0-10-8-16,1-10 24 0,0-7 35 16,3-8 12-16,0-4-1 15,2 1 3-15,0 2-2 16,4 6 16-16,1 9 52 0,2 6 23 15,1 9-26-15,0 7-29 16,2 5 3-16,0 2-9 16,1 5-18-16,1 9-4 15,-2 5-6-15,1 3-2 0,-2 4 0 16,-4-1 0-16,-3-2-4 15,1-3-13-15,-3-5-10 16,0-6 1-16,0-4-3 0,-3-5 9 16,0-5 17-16,-1-8-19 15,1-5 0-15,-1-4 17 16,1-5 4-16,3 0-5 0,0 0-52 15,3 0-10-15,4 8 42 16,6 3-13-16,-1 6-12 16,3 4-40-16,1 3-120 15,1 2-309-15</inkml:trace>
  <inkml:trace contextRef="#ctx0" brushRef="#br0" timeOffset="13540.8238">7632 14753 1130 0,'0'-7'142'0,"-4"2"-103"0,0 2-34 15,-3 3-4-15,-2 3-3 16,-5 9 4-16,2 4-7 16,-4 9 10-16,1 4-8 0,4 4 6 15,4 2-4-15,5-4-10 16,2-4-15-16,5-8-11 15,5-9 29-15,3-8 7 16,1-5 1-16,2-12 4 0,-1-7 5 16,-1-5 9-16,-2-4-1 15,-3-1 10-15,-5 2-3 16,-2 3-14-16,-2 4 25 0,-3 8 14 15,-1 6-9-15,-2 8-6 16,-1 9-17-16,-1 11-15 16,1 11-1-16,-1 9-1 0,3 7-1 15,2 0 1-15,3 1-1 16,12-1-2-16,4-8 1 15,7-6-1-15,1-6 2 0,1-3 0 16,-4-8 0-16,-3-2 2 16,-5-4-1-16,-6-4 1 15,-4-1-1-15,-3-4 0 16,0 1 3-16,-7-2-2 0,0-4 0 15,-3-4-11-15,-1-6-14 16,-2-5-1-16,0-8 9 16,3-5 6-16,-2-11-9 0,6-4-19 15,2-4-20-15,0 2-32 16,4 2 46-16,0 8 45 15,4 7 4-15,2 10 24 0,0 6 5 16,4 4-5-16,0 4-13 16,0 4-1-16,2 2 3 15,-1 2-6-15,0 2-7 16,-1 6-1-16,-1 2-3 0,-4 5 1 15,-2 4 0-15,-3 1-1 16,-3 4-1-16,-4 1 0 16,-3-1 1-16,-4-2-3 0,-3-1-19 15,1-5-32-15,-2-2-32 16,4-8-35-16,1-5 40 15,6-7 46-15,6-9 14 0,3-6 1 16,7-3-52-16,7-2-16 16,1 0 51-16,5 2 35 15,1 1 11-15,1 2 45 0,1 1 16 16,-1-1-6-16,-1 0-2 15,-5 0-11-15,-2 0 3 16,-7-3-14-16,-6 1-18 16,-3-2-9-16,-5 0-9 0,-3 0-2 15,-4-1-1-15,0 5-1 16,2 2 1-16,1 9 9 15,2 7 29-15,1 6-17 0,0 9-15 16,0 13-8-16,-1 10 1 16,2 8 0-16,2 4 0 15,3 0 0-15,2-2-1 0,8-3 0 16,3-5-1-16,-1-8 1 15,3-6-1-15,-3-2-1 16,-4-7 2-16,-2-4-2 16,-4-5-4-16,-1-2 1 0,-1-4 2 15,2-8 5-15,-2-2-2 16,1-4 0-16,0 0 0 15,2 1 1-15,-1 2 7 0,0 5 27 16,2 2 17-16,-1 4-16 16,4 1-20-16,-2 2-1 15,4 5-5-15,1 2-3 0,1 3-2 16,1 3-3-16,-1-4-1 15,-4 2 0-15,0-2-2 16,-3 0-2-16,-4-2-10 16,0-1-36-16,0 0-25 0,-4-3-43 15,1-4-103-15,-1 2-206 16</inkml:trace>
  <inkml:trace contextRef="#ctx0" brushRef="#br0" timeOffset="14617.2257">5559 16595 896 0,'-15'7'3'0,"3"-2"-5"15,1 1 2-15,2-2 7 0,4 0-5 16,1-2 2-16,2 0 41 15,2 0 24-15,0-2-43 16,5-2-22-16,4 1 2 0,8-6 6 16,2-3 6-16,7-2 3 15,9-9 4-15,6-5-5 16,11-8 0-16,9-5 1 15,11-7 14-15,10-8 11 0,9-3-4 16,6-2-19-16,3-2-15 16,3 0-3-16,-2 0 10 15,-2 1-3-15,-1 0-3 0,1-1 4 16,-1 2 17-16,-1-4-12 15,1 5-10-15,-2-2 2 16,0 6 1-16,-2 1-3 0,-4 3-3 16,-4 4 1-16,-2 2-1 15,-6 1 3-15,-7 1-3 16,-8 4-3-16,-6 3 1 0,-7 2 17 15,-6 3 4-15,-5 5 1 16,-3 1-3-16,-3 5-9 16,-2 0-5-16,-1 4-4 15,-2 0 2-15,-2 1-5 0,0 1 1 16,-3 1 0-16,-1 2 0 15,1-2 0-15,-5 3-1 16,-3 2 0-16,-3 0 0 0,-3 2 0 16,-3 1 0-16,-3 2 1 15,-3 2 10-15,0-1 17 16,0 1-5-16,0-2-11 0,0 2-7 15,-2-2-4-15,0 0 1 16,2 0 0-16,-1 2-1 16,1 0 0-16,-2-1 0 15,2 1-1-15,0 1 0 0,0-1-1 16,0 0-2-16,0 0 0 15,0 0 2-15,0 0-3 16,0 0 1-16,-3 0-12 0,-7 1-41 16,-8-1-63-16,-10-3-297 15</inkml:trace>
  <inkml:trace contextRef="#ctx0" brushRef="#br0" timeOffset="20217.6355">10831 5880 621 0,'-15'-2'169'0,"1"0"-141"0,4 0 19 16,4 0-18-16,6 0-8 15,0-3-9-15,11-2-9 16,2 1 0-16,2-2-4 0,3 4 3 16,1 2 6-16,-1 3 19 15,0 11 13-15,-1 8 9 16,-1 2-18-16,-2 1-16 15,-1-2-9-15,0-4-3 0,-5-6-2 16,2-6 1-16,-2-5 1 16,-1-11 41-16,1-9 29 15,2-9-12-15,2-9-8 0,1-11 10 16,2-10 6-16,6-3-13 15,4-6-16-15,5 2-17 16,5 5-11-16,2 5-2 0,2 10-6 16,1 12-4-16,-5 11 0 15,-3 7 0-15,-5 9-1 16,-7 5-9-16,-6 4-30 15,-5 7-48-15,-4 7-34 0,-5-3-58 16,-3-2-99-16,-8-3-287 16</inkml:trace>
  <inkml:trace contextRef="#ctx0" brushRef="#br0" timeOffset="29889.6525">9135 13872 308 0,'0'-2'35'16,"0"-1"0"-16,0-1-14 15,0 4 1-15,-1-1 13 0,-1-1-7 16,2 0-14-16,-2 2-3 16,2-2 5-16,0 2-3 15,0 1-1-15,0-1-13 0,0 0-6 16,0 1 3-16,0-1 6 15,0 2 8-15,0 1 5 16,0-1-38-16,2 0 161 16,-2-2-91-16,0 3-46 0,3-3-2 15,-1-2 5-15,3 1 4 16,1-1 3-16,2-5-2 15,5-1-4-15,1-1 7 0,6-4-2 16,3-3-3-16,7-1 1 16,5-6 7-16,8-1 14 15,5-4-11-15,5 0 2 0,6-2 4 16,3 0 1-16,4-5 2 15,2 0 11-15,2 1-8 16,1-1-6-16,-1 2-4 16,-1 1-11-16,-4 3-5 0,-2 0-1 15,-4 2 2-15,-3 4 3 16,-4 0 8-16,-6 2-8 15,-1 2-2-15,-5 2-1 0,-2-1-1 16,-6 1-3-16,-1 3 3 16,-4-1-1-16,-2 4 1 15,-7 1-1-15,0 2-1 0,-6 2 2 16,-2 1 3-16,-4 3-3 15,-4 0 2-15,1 2 1 16,-3-2 7-16,0 2 14 16,0-1-9-16,-2-1-14 0,0 1-3 15,2 1-1-15,0-1-1 16,-1 0-1-16,1 1-2 15,0-2 1-15,0 4-3 0,-2-1 0 16,0 0-4-16,-1 5 1 16,-3 3-12-16,-3 2-86 15,-5-4-98-15,-3-5-148 0</inkml:trace>
  <inkml:trace contextRef="#ctx0" brushRef="#br0" timeOffset="30747.654">9179 13654 438 0,'1'-11'25'15,"2"2"-28"-15,-1 2 1 16,0 3 4-16,1 1 28 0,-3 3 16 15,0-2-51-15,0 3 39 16,0 3 106-16,-2 5-121 16,1 0 0-16,-3 3-3 0,2 5 0 15,-3 2 6-15,1 4-9 16,-2-2-2-16,-1 2-6 15,0-2 1-15,0-1 6 16,-1-1 9-16,1-2 5 0,2-1-9 16,0-2-7-16,3-3-1 15,2-2-1-15,0-5 6 16,0 1 7-16,3-3 3 0,3 0 2 15,2-2 2-15,5 0 13 16,3-5 6-16,3-1-24 16,2-1-9-16,2-3-6 0,-1 3-3 15,-1 1-5-15,-3 1-1 16,-2 3 0-16,-1 1 0 15,-5 0-2-15,-1 2-2 16,-2 4-2-16,-3 4-15 0,0 2-22 16,-4-2-32-16,-2-2-110 15,-5-6-329-15</inkml:trace>
  <inkml:trace contextRef="#ctx0" brushRef="#br0" timeOffset="32089.2564">10489 13396 647 0,'-3'-9'108'16,"-1"2"-73"-16,4 1-5 16,0 1-9-16,0 2 0 15,0 1-2-15,0 0 8 0,2 4-6 16,2 2-14-16,2 8 23 15,1 7 18-15,3 5-4 16,0 6-3-16,1 5-19 16,0 1-12-16,-1-5-9 0,-1-3 0 15,2-6-1-15,-5-6-1 16,0-5 1-16,-1-6-1 15,-2-5 1-15,-1 0 2 0,0-12 10 16,1-4 7-16,-2-8-12 16,0-6-4-16,0-5 0 15,-1-4 0-15,0 1-2 0,0 2 3 16,0 4 12-16,-1 6 16 15,1 7-4-15,0 6-6 16,0 4-11-16,0 8-8 0,0 2-3 16,2 4-3-16,1 8-3 15,4 2-5-15,-2 3-32 16,0-1-70-16,-4-1-80 15,1-7-134-15</inkml:trace>
  <inkml:trace contextRef="#ctx0" brushRef="#br0" timeOffset="32884.8578">10711 13535 670 0,'7'-3'40'0,"3"-3"-42"0,2-1 14 15,0-1-7-15,0-3 1 16,-2 1 11-16,-4 1 14 16,-1 0 19-16,-2-1-17 15,-1-2-3-15,0 1-13 0,-2-2-5 16,0 0 0-16,-4 0-2 15,-3 0 5-15,-3 4 3 16,-2 1 7-16,1 7-7 0,-3 2-16 16,-1 8-1-16,4 6 1 15,1 4 7-15,5 2-10 16,4 0 2-16,4 0-3 0,9-3-2 15,9-4 2-15,3-5 2 16,1-5-1-16,2-3-4 16,-1-3-5-16,-3-7-9 15,-6-3 0-15,-4 1 7 0,-5-1 10 16,-4 0 4-16,-4 3 0 15,0 1 16-15,0 4 32 16,-2 2 24-16,-1 2-7 0,3 6-43 16,0 3-20-16,3 3 0 15,4 5-1-15,-2-3-3 16,1 3 0-16,0-6-2 0,-1-1 0 15,-2-4-3-15,-1-4-4 16,-1-3-3-16,-1-6 7 16,0-8 3-16,0-9-2 0,0-6 1 15,0-1 1-15,3-5 2 16,-1 2 1-16,2 1 2 15,1 4 4-15,2 4 8 16,0 4 2-16,2 6-1 0,-3 5-6 16,0 2-5-16,-1 7-2 15,-4 2-5-15,2 3-2 16,-2 4-4-16,-1-1-10 0,0 1-39 15,0-4-20-15,-1 0 4 16,-2-2 27-16,2-1 29 16,-1-1 19-16,1 0 8 0,1 2 10 15,1 0 14-15,4 8-19 16,1 4 47-16,3 6-5 15,-1 7-14-15,1 4-21 16,0 5-10-16,0-1-8 0,-2-4-5 16,-1-3-4-16,-2-6-1 15,0-9-1-15,-3-3-11 16,1-8-77-16,-2-3-7 0,0-6 37 15,0-8-141-15,-3-5-86 16</inkml:trace>
  <inkml:trace contextRef="#ctx0" brushRef="#br0" timeOffset="33602.459">11039 13401 84 0,'-3'-12'116'0,"-1"3"-103"16,1 4 279-16,-2 2-189 15,-1 3-22-15,1-2-30 0,2 2-21 16,-1 2-26-16,3 0 8 16,1-2-3-16,1 2 36 15,6-3-11-15,3 0 3 16,4-1-7-16,4 0-7 0,1-2-9 15,1 0-6-15,0 1-3 16,-1-3-4-16,-1 1 2 16,-3-2-1-16,-2 0 2 0,-3-1 2 15,-4 0 1-15,-3-2 9 16,-3 1 16-16,-1-1 6 15,-7 1 0-15,-5-1-15 0,-1 4 5 16,-2 1-14-16,-1 5-1 16,2 1-7-16,1 5-7 15,1 7 3-15,3 3 3 16,7 4-1-16,3 1-2 0,5 2-2 15,8-2 1-15,5 0 0 16,3-4-1-16,3-3-4 16,1-4-1-16,0-5-12 0,-2-5-67 15,-5 0-42-15,-3-10-35 16,-4-3-30-16,-4-4-14 15,-5-1-55-15,-2-1 93 0,-2 0 173 16,-4 0 9-16,-1 2 109 16,0 4-58-16,0 5 205 15,2 1-106-15,1 6-34 16,2 1-49-16,1 4-56 0,1 3 34 15,3 4 10-15,8 0-24 16,3 0-1-16,4-2-14 16,6-3-2-16,0 0-10 0,1-2-8 15,-2-2-10-15,-5 0-2 16,-4-2-5-16,-3 2-1 15,-4-4-23-15,-4-4-42 0,-3-3-24 16,0-1-37-16,-2-4-7 16,-3-2-48-16,-4-2 107 15,1-2 31-15,-1 3 55 16,0 3 111-16,-1 3 69 0,3 5-23 15,-2 7-33-15,1 5-47 16,-1 10-25-16,-2 4-5 16,1 7-20-16,0 6-26 0,3 1-3 15,2 0-5-15,-2 1-2 16,4-2-6-16,3-5-62 15,0-10-70-15,0-10-100 0,1-8-294 16</inkml:trace>
  <inkml:trace contextRef="#ctx0" brushRef="#br0" timeOffset="33867.6595">11460 13214 529 0,'0'-13'86'0,"1"1"-73"0,4 1 6 16,2 4 29-16,-3 2 46 16,1 2 8-16,-3 3-23 15,1 6-24-15,0 6 20 0,0 4-17 16,0 5-24-16,-1 1-6 15,-2 4-17-15,0 0-17 16,0-3 7-16,-1-2-10 16,0-3-15-16,-2-6-127 0,3-8-53 15,0-7-166-15</inkml:trace>
  <inkml:trace contextRef="#ctx0" brushRef="#br0" timeOffset="34008.0598">11422 12998 1229 0,'-6'-2'106'15,"6"4"-95"-15,9 13-25 16,4 4-9-16,1 6-114 16,-4-5-112-16,2-5-138 0</inkml:trace>
  <inkml:trace contextRef="#ctx0" brushRef="#br0" timeOffset="34444.8605">11669 13094 743 0,'2'-4'-1'0,"3"2"3"16,-2 2 9-16,-1 0-8 15,-2 0 7-15,-5 3 39 16,-4 7 2-16,0 4-7 15,-2 3-7-15,1 8-5 0,1 2 13 16,2 1-22-16,3 0 5 16,3-5-5-16,1-2-16 15,3-8-7-15,4-3 2 0,2-6 1 16,4-5-2-16,-2-6 8 15,2-8 3-15,-2-7-3 16,0-7 4-16,-3-8 5 0,-3-4-7 16,-5-6-3-16,0 1-1 15,-5 0-9-15,-4 6 5 16,0 8 41-16,1 9 56 0,-1 7 19 15,4 11-69-15,-2 8-3 16,2 15-41-16,0 13-6 16,1 13 2-16,1 10-6 15,3 7 3-15,0 0-5 0,7-1-14 16,3-8-66-16,-6-6-110 15,-2-12-52-15,-4-10-299 16</inkml:trace>
  <inkml:trace contextRef="#ctx0" brushRef="#br0" timeOffset="36301.2638">9199 14048 419 0,'2'-4'149'16,"1"-2"-142"-16,0 0-4 15,2-1 3-15,0 1 10 0,-1 1 11 16,-1 1 9-16,1 2-5 15,0 2-3-15,2-2-3 16,1 4 3-16,3-1-6 16,4 5-8-16,4 0 0 0,4 3-3 15,11-1-2-15,5 2 15 16,7 0 1-16,13-5 2 15,9-3 8-15,10-2 10 0,6-2-6 16,5-7-18-16,6-1-10 16,-1 1 0-16,1-3-4 15,-1 3 3-15,-1 1-5 0,-4 3 3 16,-5 1 1-16,-3 3 3 15,-3 2 3-15,-7 4-5 16,-3 6 0-16,-6 3-3 16,0 1-3-16,-4-1-1 0,0-3-1 15,-3-2 1-15,-1-4 9 16,-3-5 6-16,-3 0-7 15,-6 0-7-15,-4-5-1 0,-5 2 3 16,-4-1-2-16,-6 2 2 16,-4 0 8-16,-4 1 6 15,-4 0-5-15,-2 1-4 0,-5 0 0 16,0 0-5-16,-1 0-4 15,-1 0 0-15,-1 0-2 16,0-2 0-16,-1 2-2 0,-4-2 1 16,-4 2-13-16,-5-1-10 15,-11 1-86-15,-9-7-106 16,-11-2-198-16</inkml:trace>
  <inkml:trace contextRef="#ctx0" brushRef="#br0" timeOffset="37018.865">9372 13970 338 0,'0'-2'20'16,"0"0"-74"-16,0 1 387 15,0 0-277-15,-1-1-13 16,-1 1-17-16,-1 0-4 0,1 1-7 15,1-2 2-15,-3 2 17 16,1 2 4-16,-1-1-4 16,-3 5-19-16,-1 2-6 0,-2 1-4 15,-2 4 1-15,-1-1 1 16,-2 0 3-16,0 2-1 15,-1-1 2-15,3-2 0 16,-2 0 8-16,8 0 7 0,-2-2-16 16,5-1-3-16,2-1-5 15,2 0 0-15,0-2 0 16,4-1 1-16,3 0 3 0,2-4-1 15,2 2-1-15,1-1-2 16,0 0-1-16,-2 1-2 16,-1-2 0-16,1 2-1 0,1-2-2 15,1 3 0-15,0 2-5 16,0-2-39-16,0-3-160 15,1-3-505-15</inkml:trace>
  <inkml:trace contextRef="#ctx0" brushRef="#br0" timeOffset="38485.2676">10609 14516 621 0,'-3'-5'123'15,"0"0"-71"-15,1 1-6 0,2 2-15 16,0-1-15-16,2 5-11 15,4 7 4-15,3 3 20 16,-2 7 21-16,4 9 11 16,2 5-2-16,-1 4-15 0,3 4-9 15,-5 0-14-15,2-2-8 16,-3-2-6-16,-2-6-6 15,-5-6-2-15,-2-4 0 0,-2-8 1 16,-7-5 1-16,-3-5-2 16,-3-4-2-16,-2-9 0 15,-2-9-5-15,0-8 5 0,-2-9-1 16,2-4-1-16,1-3-4 15,4-3 1-15,5-1 8 16,4 5 0-16,5 4 2 0,5 4 2 16,6 5 2-16,3 8 1 15,4 6 8-15,4 5 0 16,4 6-2-16,0 5-5 15,0 7-2-15,-1 8-2 0,-3 7-2 16,-4 1-1-16,-5 3-4 16,-5 3 0-16,-7-1-3 15,-2-3 0-15,-8 1-6 0,-4-4-22 16,-5-5-147-16,-2-9-124 15</inkml:trace>
  <inkml:trace contextRef="#ctx0" brushRef="#br0" timeOffset="39093.6687">10825 14592 1136 0,'5'1'28'15,"4"-1"-26"-15,3 8-4 0,-1 3 17 16,3 1-18-16,-4 2 8 15,-1 3-4-15,-4 0 4 16,-2 0-1-16,-3 1-4 0,0-3 7 16,0-2-15-16,-6-5 7 15,-1-6 2-15,0-3 4 16,0-10-2-16,1-8-9 0,5-7 13 15,1-5-8-15,8-6 8 16,6 0-6-16,6-1 3 16,4 6 0-16,2 3-3 15,0 7 3-15,0 6-8 0,-5 8 5 16,-3 6-8-16,-8 2-29 15,-3 7-72-15,-5 7-22 16,-2 2-20-16,-7-1-30 0,-4-2-57 16,0-3 96-16,0-4 168 15,1-3 176-15,2-1 3 16,2-2-28-16,3 1-43 0,0 4-39 15,3 6-49-15,3 3 20 16,1 2-21-16,4 3-27 16,0 1-10-16,3-2-7 0,-1-2-4 15,2-6-3-15,-1-5-2 16,-2-4-4-16,2-7 3 15,-2-9 4-15,-4-8 8 16,-3-4-8-16,-2-3-2 0,0-4 3 16,-9 4 4-16,0 4 4 15,-1 3 2-15,0 7 16 16,3 4 18-16,3 5-10 0,2 7-14 15,2 1-18-15,6 5-10 16,5 5 0-16,1 2-21 16,3-2-45-16,2-3-84 0,0-4-64 15,-2-6-17-15,-3-4-104 16</inkml:trace>
  <inkml:trace contextRef="#ctx0" brushRef="#br0" timeOffset="39483.6694">11173 14392 597 0,'0'-12'211'0,"-4"3"-16"0,3 4-32 16,1 4-41-16,1 9-59 15,6 9-47-15,2 8 43 16,4 8 3-16,2 9-26 0,0 4-20 15,-1 4-12-15,-1-2-3 16,-2-6-6-16,-4-5 0 16,-3-11-1-16,-1-8 3 0,-3-10-2 15,0-7-5-15,-3-6 6 16,-2-11-8-16,-3-7-47 15,-1-12-13-15,-1-7 6 0,-2-4-14 16,0-2 26-16,-1-2 39 16,0 4 17-16,1 8 2 15,3 6 38-15,3 8 15 16,4 4-10-16,2 7-14 0,7 6-19 15,3 3-9-15,5 3-4 16,3 4-1-16,1 7 1 16,2 4 0-16,-1 4 0 0,-3 4-2 15,-5 2 2-15,-4 1-1 16,-7 0-3-16,-1 0 3 15,-7-2-2-15,-7-2 2 0,-1 1-5 16,-1-5-6-16,3-4-59 16,2-8-69-16,4-5-66 15,4-14-152-15</inkml:trace>
  <inkml:trace contextRef="#ctx0" brushRef="#br0" timeOffset="40014.0703">11343 14398 950 0,'0'-2'168'15,"0"0"-64"-15,2 2-50 16,5 2-41-16,3-2-9 15,2 2-3-15,1-2 1 0,0 1-1 16,3-4-3-16,-3-4 3 16,-2-4-3-16,0-2 3 15,-2-2-1-15,-4-3-1 16,-4-1 1-16,-1-1 0 0,-1 2 1 15,-5 2 1-15,-2 3 5 16,-1 5 6-16,-1 6 15 16,-1 4-12-16,0 10-14 0,1 5-2 15,0 4-1-15,6 4-1 16,2-2-4-16,4-1-2 15,7-7-3-15,7-3-7 0,4-9-26 16,2-4-25-16,2-6 8 16,-1-5 40-16,-3-1 12 15,-3 0 11-15,-5 1 3 16,-5 6 17-16,-2 1 80 0,-1 5-1 15,-3 2-32-15,2 2-47 16,-1 6-8-16,0 3-7 16,1 2-8-16,-3 0-2 0,1-2-4 15,-1-3-2-15,0-7-6 16,0-5-29-16,0-8 13 15,1-11-58-15,0-8-1 0,3-8 7 16,3-5 48-16,0-2 30 16,3 4 7-16,0 1 16 15,4 7 43-15,-1 8 9 16,0 3-19-16,-1 8-25 0,-2 3-9 15,-2 6-11-15,-3 4-7 16,-4 6-8-16,-1 5-60 16,-7-1-96-16,-5-5-248 0</inkml:trace>
  <inkml:trace contextRef="#ctx0" brushRef="#br0" timeOffset="41090.4722">11641 13984 1142 0,'1'2'93'15,"6"12"-83"-15,3 7 14 0,0 8-5 16,0 9 6-16,-2 3-19 15,-2 4-7-15,-4-2-3 16,-2-3-9-16,0-7 1 16,-2-8-43-16,-1-12-111 0,0-11-29 15,0-4 4-15,1-14-4 16,2-6-74-16,0-6 194 15,3-3 232-15,2 0 28 0,0 2-57 16,2 6-1-16,-1 2-8 16,2 6-1-16,0 4-11 15,0 4-23-15,2 1-27 0,0 3-30 16,0 3-17-16,-2-2-7 15,1 3-3-15,-2 0-1 16,-3-1-2-16,-1-2 3 16,-3 1 3-16,0-2 10 0,0-1 30 15,0 1 13-15,0 0-4 16,0 3-11-16,0 2-16 15,0 6-20-15,0 5 0 0,4 5 0 16,0 3 0-16,0 2-3 16,0 1-1-16,0-4-3 15,-2-3-2-15,-1-5-1 0,1-5-2 16,0-6-4-16,-1-5-6 15,4-10 13-15,0-3-46 16,-1-8-1-16,3-2 6 0,1 0 23 16,-2 0 13-16,-1 6 4 15,2 2 4-15,-2 5 4 16,-2 3 2-16,0 4 5 15,-2 2 6-15,1 2 2 0,-2 3-1 16,0 0-12-16,0 0-4 16,0 3-8-16,0 2 6 15,0-1 5-15,0-1-4 0,1 1 1 16,1-1 1-16,2 3-1 15,-1 0 0-15,3 2 2 16,1 3 1-16,2 1-1 0,-1 1 1 16,2 0 1-16,-1 3-1 15,2-3-3-15,-4-1-1 16,1-2-2-16,-3-5 0 0,-2-1-1 15,-1-4 3-15,0 2 2 16,-2-2 0-16,0 0 1 16,0 3 5-16,0 7 6 15,0 6 12-15,-2 7 6 0,1 7-6 16,-1 7-14-16,-1 5-10 15,-1-1-3-15,-1 0-4 16,-4-2-4-16,-3-6 1 0,0-8-4 16,-3-7 3-16,1-9 2 15,1-10 2-15,2-9-9 16,1-15-19-16,5-9 5 0,5-8 12 15,4-7 9-15,7-3 5 16,4 0 4-16,5 4 8 16,1 7 21-16,2 8 30 15,-1 7-5-15,-2 7-20 0,-3 6-16 16,-3 5-10-16,-5 4-5 15,-3 4-6-15,-4 0 0 16,-2 9-10-16,-2 1 4 0,-3 2 2 16,-1-2-2-16,0 0-5 15,1-4-2-15,1-1 8 16,3-4 1-16,1 0-1 0,0 0 1 15,0-1-4-15,0 2 4 16,0-2 5-16,1 3 1 16,3-2 0-16,-3 1-1 0,2 2-1 15,0-1 1-15,-3 3-1 16,0 0-7-16,0 2-52 15,-3 0-27-15,-3-4-86 16,0-3-102-16,-1-7-160 0</inkml:trace>
  <inkml:trace contextRef="#ctx0" brushRef="#br0" timeOffset="41605.2731">11614 13991 880 0,'7'-14'103'0,"3"0"-23"16,7-2-43-16,8 2-23 16,2 0-11-16,3 2-4 15,0-1-2-15,-4-3-8 16,-4-4-208-16</inkml:trace>
  <inkml:trace contextRef="#ctx0" brushRef="#br0" timeOffset="49717.2874">16342 5746 523 0,'2'-9'277'0,"-2"5"-259"16,0-1-3-16,0 1 7 0,-2 0 3 15,1 3-19-15,1 0-4 16,0 1 0-16,1 0-1 16,1 4-2-16,4 5 3 0,2 3-2 15,4 4 1-15,0 1-2 16,6-1 0-16,4-3 2 15,2-2-1-15,1-5 0 0,3-7 1 16,0-6-2-16,0-8 2 16,-4-5 1-16,2-6 10 15,-5-5 37-15,-3-6 22 16,-2-3-4-16,-1 1-13 0,-4 2-4 15,-1 1-11-15,0 8-14 16,0 5-14-16,1 7-2 16,-1 5-8-16,5 5-2 0,4 6-17 15,-1-1-116-15,0-3-101 16,-1 0-405-16</inkml:trace>
  <inkml:trace contextRef="#ctx0" brushRef="#br0" timeOffset="50731.2891">22693 5801 708 0,'-1'-2'80'0,"1"0"-26"16,1 2-45-16,5 0-1 16,1 0 9-16,-1 0 8 15,3 3 1-15,-3 3 5 0,-3 1-5 16,2 0-1-16,0 1-3 15,-2-2-11-15,0-1-4 16,2-3-5-16,7-2 6 16,3-6 22-16,7-5 4 0,9-7-20 15,9-4-10-15,3-7-1 16,8-6 1-16,1-4 1 15,5-3 0-15,-3 0-4 0,-1 0 0 16,-4 3-3-16,-7 7-1 16,-6 7-1-16,-7 9-5 15,-6 8-24-15,-6 6-40 0,-7 2-44 16,-6 0-107-16,-3 3-368 15</inkml:trace>
  <inkml:trace contextRef="#ctx0" brushRef="#br0" timeOffset="55567.2976">23116 4234 260 0,'7'-10'408'0,"3"1"-357"0,3 1-37 15,-1-1-1-15,3 2 3 16,-2 0 2-16,-3 2-6 15,0 4-5-15,-4 1-5 0,-2 2-2 16,-1 9 5-16,-3 3 19 16,2 6 16-16,-1 3 1 15,2 3-13-15,2-1-4 0,3 0-6 16,6-5-6-16,3-2-7 15,3-8 0-15,3-6 1 16,4-4 1-16,-2-7 0 16,2-9-2-16,-2-7 4 0,-2-6 35 15,-1-5 9-15,-1-5 12 16,1-3-14-16,0-3-12 15,-1 2 9-15,3 0 3 0,-1 5-9 16,1 3-7-16,5 2-7 16,2 2-5-16,7 1-11 15,4 1-5-15,4 2-3 16,0 1-1-16,1 4-2 0,-6 3 0 15,-5 2-2-15,-7 2 1 16,-11 6 0-16,-4-1 1 16,-8 2 2-16,-3 1 5 0,-3 1 6 15,-3 1-5-15,-2 0-7 16,-2 2-1-16,1 1 0 15,-1 1-1-15,2 1 2 0,0 0-3 16,2 3-4-16,1 2-6 16,-1 0-17-16,0 1-19 15,3 1-36-15,-2 1-41 16,4-2-52-16,-4-2-32 0,0-4-186 15</inkml:trace>
  <inkml:trace contextRef="#ctx0" brushRef="#br0" timeOffset="59092.9038">9476 11083 475 0,'-7'-1'-57'0,"1"1"215"0,2 1-133 16,3 1 16-16,1-2-18 16,1 0-18-16,7 0 3 15,7-3 6-15,3-6 37 0,8 0-1 16,7-4-9-16,9-7-1 15,8-3 1-15,6-3-7 16,3-4-4-16,6 0 1 16,1-2-1-16,-2 1-7 0,-3 4 12 15,-3 2-7-15,-4 1-14 16,-9 4-1-16,-5 4-10 15,-6 3-1-15,-4 0 1 0,-6 4-3 16,-3 0 1-16,-3 3-2 16,-3 0 2-16,-3 3-2 15,-5 0-2-15,-1 2-5 16,-4-1 0-16,-2 3-15 0,-5 1-35 15,-10 1-68-15,-8 0-172 16</inkml:trace>
  <inkml:trace contextRef="#ctx0" brushRef="#br0" timeOffset="59623.3048">9643 10778 432 0,'-5'-10'181'0,"-2"2"-146"15,3-1 32-15,2 3-37 16,-2 3-13-16,3 0-11 15,-1 1-3-15,0 3-1 0,1-1 1 16,-1 5 6-16,1 1-4 16,-2 3 4-16,1 3 5 15,-1 2 3-15,-2 3-3 0,0 2-3 16,-4 0 2-16,0 2 11 15,-1 3 4-15,-2-1 8 16,1 2-9-16,2 2-4 0,1-1-3 16,3 2-6-16,2-4-3 15,3-1 3-15,5-5-3 16,3-3-5-16,4-4-3 15,2-2 4-15,3-4 29 0,0-4 12 16,3 0-7-16,-3-2-15 16,0-3-8-16,-3-1-10 15,-3 3-3-15,-2-2 0 0,-5 3 3 16,-2 0 2-16,0-1-3 15,-1 2-2-15,-1 1-5 16,2-1-2-16,0 3-3 0,1 1 2 16,2 3-2-16,2 0-4 15,6 1-6-15,2-1-56 16,-2-5-94-16,1-4-81 15</inkml:trace>
  <inkml:trace contextRef="#ctx0" brushRef="#br0" timeOffset="69217.3216">10723 10346 475 0,'0'-2'282'15,"0"0"-268"-15,2 4 1 16,2 4-10-16,2 3 3 16,1 8 19-16,3 4 5 0,-1 3 1 15,1 3 2-15,1-1-29 16,0-1-5-16,0-6-3 15,-1-3-13-15,-3-10-80 0,-6-6-158 16</inkml:trace>
  <inkml:trace contextRef="#ctx0" brushRef="#br0" timeOffset="69357.7218">10718 10094 946 0,'-2'-3'27'15,"2"3"-20"-15,8 9-14 16,3 4-23-16,0-1-138 15,2-4-231-15</inkml:trace>
  <inkml:trace contextRef="#ctx0" brushRef="#br0" timeOffset="69841.3227">11047 10232 542 0,'0'0'257'15,"0"-1"-252"-15,-4-1 4 0,0-2-2 16,-1 4-5-16,-3-2-2 16,-2 5-4-16,-3-1 1 15,-1 6 1-15,-2 3 15 16,-1 4 1-16,3 3 12 0,1 8-2 15,5 1-15-15,4 2-7 16,4-1-2-16,4-3-4 16,6-5 6-16,2-7-6 0,5-10 3 15,1-4 5-15,1-7-2 16,-2-10 2-16,-2-7-2 15,-1-4-1-15,-3-5 2 0,-6-4-1 16,-1-3-1-16,-4-3 1 16,-1 1 3-16,-4 2-2 15,0 3 4-15,-2 5 31 16,0 9 22-16,3 7 37 0,-1 8-4 15,4 8-75-15,1 2-7 16,1 10-13-16,7 5 5 16,2 5-2-16,2 4-3 0,4 2 0 15,-1 0-5-15,2-3-11 16,-3 0-38-16,-1-2-15 15,-4-4-21-15,0-1 13 0,-5-1-17 16,-2-9-80-16,-2-3-55 16</inkml:trace>
  <inkml:trace contextRef="#ctx0" brushRef="#br0" timeOffset="78031.3371">10636 9686 341 0,'0'0'54'0,"-1"0"-52"0,0 4-1 16,0 1 3-16,-1-3-41 15,2 0-60-15,-3-4 33 16,0 2 66-16,1-6 21 16,-3-1 27-16,-2 2 27 0,0 2-7 15,-1 1-6-15,-3 4-31 16,-1 1-20-16,-3 5-59 15,-3 4 165-15,0-1-104 0,2 5 14 16,-3 1 4-16,6 3-5 16,0 1-11-16,4 0-7 15,6-2-1-15,3-1-5 0,3-2 2 16,9-6 0-16,6-3-6 15,7-1 5-15,5-4-6 16,0-3 3-16,4-3-3 0,-1 0 4 16,-4 2-2-16,-3 0 2 15,-6 4 1-15,-4 6 2 16,-4 4 5-16,-4 2 5 15,-3 3 25-15,-3 1-10 0,-2 2-12 16,0 0-8-16,-7-1-7 16,-4-1-2-16,-2 0-2 15,-4-3 0-15,-1 0-1 0,-1-2 0 16,1-1-3-16,-2-5-2 15,4-3-8-15,1-2-65 16,4-2-58-16,3-9-150 0</inkml:trace>
  <inkml:trace contextRef="#ctx0" brushRef="#br0" timeOffset="78405.7377">10858 9697 423 0,'-6'-4'36'0,"0"0"-25"16,2 1-10-16,0 0-7 16,-1 1 5-16,-1 0-1 15,-1 4-2-15,-3 3 30 0,-3 6 22 16,-2 2-5-16,2 7 1 15,-1 1-2-15,4 2 1 16,7 1-4-16,3-2-22 0,10-4-11 16,7-4-5-16,8-4-4 15,5-8-7-15,6-4 3 16,1-4-3-16,-1-11-103 0,-3-2-212 15</inkml:trace>
  <inkml:trace contextRef="#ctx0" brushRef="#br0" timeOffset="79638.1399">11424 9369 526 0,'-13'-5'74'0,"1"5"-50"15,-3 3-15-15,1 4-4 16,-1 6-2-16,1 3-1 16,1 4 2-16,2 2-4 0,3 3 2 15,6 3 1-15,2-1 7 16,3 0 3-16,8-3-3 15,4-2 1-15,4-6-7 0,1-8 1 16,2-6-6-16,2-4 4 16,-2-9-1-16,-1-9 4 15,-2-2 1-15,-4-5-13 16,-3-3 13-16,-6-4-6 0,-3-3 5 15,-3-3 6-15,-5 0-2 16,-4-1 2-16,-3 1 15 16,-1 5 24-16,2 9 24 0,0 4 18 15,1 8-29-15,4 4-15 16,3 9-29-16,2 2-18 15,1 11-9-15,2 6 4 0,4 6 4 16,3 5-1-16,-2 5-2 16,4 3-5-16,0-3-8 15,2 0-21-15,-2-4-44 0,-2-5-15 16,1-7-66-16,-4-7-43 15</inkml:trace>
  <inkml:trace contextRef="#ctx0" brushRef="#br0" timeOffset="80137.3408">11652 9382 878 0,'0'-11'60'0,"0"-1"-39"0,6 6-19 16,3-2 6-16,3 1-11 15,2-3-3-15,-2 0 3 16,-2-1-13-16,-4-2-12 16,-3-2 8-16,-3-1 14 0,-2-2 3 15,-6 2 9-15,-1 2-4 16,-3 0 8-16,2 5 35 15,1 7-12-15,0 2 16 0,-1 11-34 16,2 7-16-16,-1 5-1 16,3 4 3-16,3 2-7 15,0-3 0-15,3-3-3 0,0-6-20 16,3-3-16-16,2-8 9 15,1-4 11-15,2-2 11 16,0-4 2-16,4-6 9 0,1-7 2 16,1 0 1-16,3-3 1 15,-1 3 1-15,-2-3-2 16,-1 4 2-16,-2 3 3 15,-4 3 3-15,-1 4 12 0,-1 4 13 16,0 2-12-16,1 2-1 16,2 9 6-16,0 2 0 15,2 3-14-15,2 5-9 0,0 2-3 16,-2 6-4-16,-2-1-2 15,-3 1-8-15,-4-2-66 16,-2-5-103-16,-11-5-220 0</inkml:trace>
  <inkml:trace contextRef="#ctx0" brushRef="#br0" timeOffset="80511.7414">11542 9820 961 0,'-2'4'98'0,"2"5"-90"0,7 10 2 16,5 4-7-16,5 2-3 15,0 1 1-15,1-4-6 16,0-2 0-16,-4-5-25 0,-4-7-113 15,-5-8-55-15,-5-3-154 16</inkml:trace>
  <inkml:trace contextRef="#ctx0" brushRef="#br0" timeOffset="80652.1417">11574 9694 795 0,'4'12'0'0,"5"-2"-19"16,3 0-161-16</inkml:trace>
  <inkml:trace contextRef="#ctx0" brushRef="#br0" timeOffset="81166.9426">11876 9730 357 0,'-9'4'50'0,"1"2"-45"16,0 0-2-16,-1 2-6 0,0 2 2 15,0 0 4-15,0 0 22 16,2 1 37-16,0 2-19 15,3 0 32-15,0 0-34 16,4 2-3-16,0-2-8 0,7 0-11 16,3-1 1-16,4-4-9 15,2-5-1-15,2-1-1 16,0-6 0-16,0-7-9 0,-1-4 4 15,-4-6 1-15,-2-2 16 16,-5-5-9-16,-4-3 13 16,-2-3-3-16,-5-6-1 0,-4 0 5 15,-1 0-5-15,-1 2-4 16,-1 4 11-16,1 4 81 15,2 11-24-15,2 4-13 16,1 7-22-16,3 6-14 0,2 4-17 16,1 12-23-16,0 6 6 15,5 9 1-15,2 4-3 16,2 5-2-16,3 3 0 0,3-2-3 15,-1 0-2-15,0-5-6 16,-1-5-39-16,-2-6-30 16,-4-4-52-16,-5-9-59 0,-2-4-144 15</inkml:trace>
  <inkml:trace contextRef="#ctx0" brushRef="#br0" timeOffset="81806.5437">11471 10230 856 0,'-3'-14'94'0,"-1"4"-30"16,2 2-26-16,2 4-32 15,0 4-4-15,3 0-4 0,-2 11 2 16,1 5-2-16,-2 8-2 15,0 4 5-15,0 3-3 16,0 1-12-16,-2-5-35 16,1-7-60-16,-2-11-128 0,-1-6-358 15</inkml:trace>
  <inkml:trace contextRef="#ctx0" brushRef="#br0" timeOffset="82336.9446">11810 8933 737 0,'11'-8'55'16,"2"3"-21"-16,6 4-28 15,4 1-1-15,1 8-4 0,3 9-3 16,0 4 4-16,1 11-2 15,0 7 8-15,1 11-1 16,-2 9 10-16,0 10 12 0,-1 3-13 16,0 6-5-16,-4 4-12 15,-2 1-2-15,-3-3 1 16,-4-3-3-16,-6-7 4 0,-3 0-3 15,-7-3 1-15,-9-2-3 16,-10 0-19-16,-9-3-124 16,-10-2-93-16</inkml:trace>
  <inkml:trace contextRef="#ctx0" brushRef="#br0" timeOffset="82773.7454">10197 9595 732 0,'-7'4'50'15,"4"10"-28"-15,3 13-18 16,3 16 6-16,6 14 1 15,3 17 15-15,9 16 18 16,7 14-9-16,8 10 12 0,10-2-38 16,8-6-11-16,7-16-4 15,6-19-11-15,2-19 9 16,-1-21 6-16,1-17-10 0,-2-10-17 15,-4-11-96-15,-2-14-240 16</inkml:trace>
  <inkml:trace contextRef="#ctx0" brushRef="#br0" timeOffset="88795.356">9767 11337 263 0,'-2'1'11'0,"2"0"-6"15,0 0 19-15,0 1 28 0,-1-1 31 16,1 0-113-16,-1-1 119 16,1 2 145-16,0-2-189 15,0 2-4-15,4-2-30 0,6-2-4 16,4 2 5-16,7 2-6 15,8-4-2-15,10 0-1 16,10 2-2-16,12-5 2 16,10-3-1-16,8-1 0 0,9-2 0 15,5-2-1-15,0 0-1 16,-1 1 1-16,-1-1-1 15,-5 2 0-15,-6-1 0 0,-6 2 1 16,-7 4 0-16,-8 0 0 16,-8 3 0-16,-7 1-1 15,-8 0-1-15,-4 2 1 0,-5-1 1 16,-4 1-3-16,-4-1-4 15,-9-1-20-15,-8-4-178 16,-11-1-310-16</inkml:trace>
  <inkml:trace contextRef="#ctx0" brushRef="#br0" timeOffset="89247.7568">9925 11112 640 0,'-13'-4'104'16,"2"4"-60"-16,3 0-16 15,1 8-19-15,2 3-8 16,1 2 0-16,1 4 2 0,0 1-3 16,-1 1 2-16,1 2 4 15,1 2 0-15,-1-1 28 16,3 5-3-16,0-3 0 0,2 2-16 15,4-2 11-15,6-4-8 16,3 0-13-16,4-5-1 16,6-4-6-16,6-4 1 15,4-7 1-15,6 2 0 0,2-4-2 16,4-7-6-16,-2-3-139 15,-4-2-295-15</inkml:trace>
  <inkml:trace contextRef="#ctx0" brushRef="#br0" timeOffset="89824.9578">11623 11033 969 0,'-4'13'73'15,"4"5"-67"-15,4 14 5 16,7 4-10-16,0 2-1 15,2 0-1-15,-2-5-5 0,-1-6-19 16,-7-6-20-16,-3-5-20 16,-3-6 13-16,-8-5 38 15,-5-8 14-15,-4-4 2 16,-2-8-1-16,-5-7-1 0,3-6 0 15,-1-9 0-15,4-8-1 16,1-4 1-16,6-3-2 16,5 0-4-16,4 3 7 0,5 6 16 15,0 9 17-15,5 5 6 16,5 7 0-16,3 5-25 15,5 4-10-15,2 6-3 0,2 6-1 16,-1 3-1-16,2 10 0 16,-3 7 0-16,-3 4 0 15,-2 3-1-15,-5 3 0 16,-4 2-2-16,-6 0 1 0,-2-1-1 15,-8 1-3-15,-4-1-6 16,-3-5-72-16,-1-8-58 16,0-8-201-16</inkml:trace>
  <inkml:trace contextRef="#ctx0" brushRef="#br0" timeOffset="90792.1595">11674 11007 1104 0,'8'6'18'0,"5"4"-9"16,6 8-5-16,-1 0-6 16,1-2-3-16,-2 2-13 0,-6-5-28 15,-4-2 13-15,-4-6 11 16,-3-3 16-16,-5-2 11 15,-4-4 7-15,-1-7 10 0,-3-3 5 16,3-6-2-16,1-2-10 16,4-6-11-16,5-1-2 15,4-1-1-15,7 1 0 16,4 2 1-16,3 4 1 0,1 5-4 15,-1 6 0-15,-2 6 1 16,-1 3-5-16,-5 2-4 16,-3 3-38-16,-2 4-5 0,-4 1 16 15,-1-1 11-15,0 0 26 16,-1-1 2-16,-1 2 4 15,2 1 19-15,0-1 14 0,0 4-13 16,7 3-7-16,1 1-6 16,4 2-4-16,4-1-6 15,-1-1 0-15,0-1-4 16,1-5-1-16,-1-3 1 0,-2-4-2 15,-2-6 3-15,-5-5 2 16,-2-8 0-16,-4-2-1 16,0-6 0-16,-8 1-3 0,-5-1 1 15,-1 2 2-15,-1 4-3 16,0 3 21-16,2 5 19 15,3 7 2-15,6 4-30 0,3 4-14 16,2 6-5-16,8 5-10 16,6-2-27-16,3-1-21 15,3-4-46-15,1-5 20 16,-2-4-2-16,-2-6 19 0,-3-8 68 15,-5-1 11-15,-2-4 11 16,-5 1 51-16,-2-3 6 16,-1 5 27-16,0 3 8 0,0 5-12 15,1 5-31-15,5 4-34 16,3 8-25-16,5 9-1 15,2 6 0-15,5 9 2 0,0 9-2 16,1 9-1-16,-1 4-1 16,-1-4 1-16,-4-4-6 15,-1-8 1-15,-8-9 0 0,-1-12 2 16,-6-9 3-16,0-8-4 15,-7-3 4-15,-4-8 2 16,-1-9-7-16,-6-5 1 16,1-8-1-16,-1-4-7 0,1-5-36 15,0-1-51-15,3 2 50 16,1 2 46-16,5 7 6 15,2 5 16-15,3 5 12 0,0 6 0 16,3 4-16-16,3 4-8 16,3 1-8-16,2 3-2 15,5 0 1-15,1 1 0 0,0 2 1 16,-1 3-1-16,1 2 0 15,-3 9-1-15,-5 5 1 16,-5 4-2-16,-1 5-1 0,-4 1 0 16,-6 1-7-16,-3 1-4 15,-2-3-72-15,-1-7-31 16,1-7-84-16,4-9-196 15</inkml:trace>
  <inkml:trace contextRef="#ctx0" brushRef="#br0" timeOffset="93241.3638">12262 10809 700 0,'3'-7'45'0,"0"2"-15"0,1 2-28 15,4 2 3-15,-1-3-7 16,1 1 1-16,-3-2 4 15,0-2-2-15,-3 0 0 16,-2-6 1-16,0 1 0 0,0 0 3 16,-5-4 10-16,-2 3-6 15,-1 2-6-15,-3 1 0 16,0 5-5-16,1 3 5 0,0 7 3 15,2 8 0-15,3 3 6 16,4 5-7-16,1-2-3 16,8 3 0-16,7-7-2 0,5-5 0 15,4-7-1-15,2-3-8 16,0-8-8-16,-4-7-20 15,-3-3 15-15,-3-2 21 0,-7 0 5 16,-3 1 10-16,-2 2 52 16,-3 6 22-16,0 2 11 15,-1 8-12-15,1 1-16 16,2 6-64-16,1 7-2 0,2 4-3 15,2 1-5-15,-2-2 0 16,0-4-5-16,-2-4-28 16,-1-8-32-16,-3-11 35 0,0-8 34 15,-3-8-6-15,-3-8 0 16,-2-7 4-16,0-4 1 15,-3-1 0-15,2-1 0 0,-1 3 5 16,4 2 12-16,1 5 20 16,2 10 8-16,1 8 3 15,2 5-21-15,0 7 11 0,3 6-21 16,2 10-15-16,0 9-4 15,1 7-1-15,3 5-3 16,-1 6 1-16,-1-1 4 16,1-3-12-16,-1-6-6 0,2-6-10 15,-2-6 3-15,0-6-6 16,0-4 15-16,-1-3 10 15,2 0 7-15,0-3 0 0,0 0 4 16,-2 1-2-16,0 1 1 16,0 1-2-16,-1 0-1 15,0 4 2-15,-1 1-1 0,0 0 1 16,-1-1-1-16,1-1-5 15,0-1 5-15,0 0-2 16,1-2 1-16,-1-6 0 16,3-4-1-16,-2-1 0 0,2-1 0 15,1 1 2-15,-1-1 1 16,0 3 5-16,0 4 0 15,2 4 12-15,1 3-1 0,3 10 1 16,1 3-3-16,3 4-2 16,-1 6-3-16,0 2-9 15,-3 0-4-15,0 0-1 0,-3-4 2 16,-3-3-4-16,-3-9-11 15,-1-6-43-15,-3-4 4 16,0-5 41-16,0-8-12 0,-3-3-47 16,1-2-4-16,0-5 3 15,-4 1-73-15,0-5-216 16</inkml:trace>
  <inkml:trace contextRef="#ctx0" brushRef="#br0" timeOffset="93381.764">12550 10226 1000 0,'15'-26'83'0,"10"5"-54"16,5 6-26-16,1-3-16 0,-3-1-197 16</inkml:trace>
  <inkml:trace contextRef="#ctx0" brushRef="#br0" timeOffset="95518.9678">22755 11661 377 0,'-2'-11'344'0,"-1"1"-325"0,3 0 2 15,7 1 4-15,4 1-9 16,1 1-6-16,4 3-1 16,2-1-2-16,1 3 1 0,-1 0 14 15,-1 2 21-15,-4 7-4 16,-1 4-17-16,-3 4-8 15,-4 5 7-15,-1 2 4 16,-1 4-9-16,0-2-7 0,2-1-3 16,2-3-3-16,0-5-3 15,4-5 5-15,6-6 5 16,2-3 4-16,6-8 8 0,4-8-5 15,5-8-1-15,3-6 5 16,3-7-1-16,3-5-8 16,2-3-7-16,6-5-3 0,2 0-1 15,2 2 4-15,1 4 11 16,-1 5 9-16,-4 8 2 15,-7 7-8-15,-8 8-8 0,-6 5-5 16,-9 5-4-16,-6 2-2 16,-4 2-1-16,-4-1 0 15,-2 3 0-15,-4 0-1 16,0 1-2-16,0-2-3 0,-1 4 2 15,-1 0-1-15,-1 3 3 16,-1 0 0-16,-3 3-5 16,0 1-25-16,-2 2-31 0,-3 1-39 15,-2-2-40-15,-1-4-69 16,-1-6-281-16</inkml:trace>
  <inkml:trace contextRef="#ctx0" brushRef="#br0" timeOffset="103022.581">8084 13749 517 0,'4'-5'7'0,"6"-2"73"16,5-4-23-16,4-3-40 15,3-3-12-15,6 0-1 16,1-1 0-16,2-1 1 0,5-5 10 16,4-2 7-16,5-4 5 15,5-3 7-15,3-4-5 16,3-1-11-16,1-1-5 0,-1 5-7 15,-4 3-2-15,-2 4-5 16,-9 5 2-16,-7 4-2 16,-5 6-2-16,-11 5 2 0,-7 2 0 15,-5 4-4-15,-6 5-25 16,0 6 6-16,-9 3 12 15,-4 2-82-15,-6 3-135 0</inkml:trace>
  <inkml:trace contextRef="#ctx0" brushRef="#br0" timeOffset="103381.3816">8122 14025 451 0,'8'-10'40'16,"4"-3"-14"-16,4 0 51 15,2-6 4-15,7-3-12 16,3-2-12-16,7-4-13 0,7-1-13 15,7-5-10-15,7-4-6 16,5 0-4-16,4-3-1 16,2 1-7-16,1-1-1 0,-2 1 0 15,-2 3 0-15,-1 3-2 16,-5 0 0-16,-1 3-1 15,-3 4 0-15,-5 5 0 0,-4 4-2 16,-7 5-3-16,-5 4-24 16,-8 7-44-16,-7 0-38 15,-9 2-53-15,-6 4-84 0</inkml:trace>
  <inkml:trace contextRef="#ctx0" brushRef="#br0" timeOffset="103786.9823">8258 14201 422 0,'10'-11'97'15,"5"-5"-36"-15,9-2 6 16,4-4-4-16,10-7-11 15,6 0-5-15,8-5 10 0,6-4-23 16,5-3-8-16,8-1-4 16,-1-2-13-16,0 1-7 15,1-1 0-15,-4 2-1 0,-3 6-1 16,-6 1 0-16,-5 5 0 15,-4 5-1-15,-6 4 1 16,-6 3-5-16,-5 6-1 0,-8 5-19 16,-5 3-28-16,-8 2-22 15,-6 6-33-15,-5 4-56 16,-10 0-13-16</inkml:trace>
  <inkml:trace contextRef="#ctx0" brushRef="#br0" timeOffset="104208.1831">8506 14353 476 0,'17'-12'35'0,"3"0"-28"15,2-3 30-15,6-2 26 16,4-4-9-16,6-3-18 0,5-2-15 16,3-2 3-16,6-3 7 15,2-2-6-15,4 0-11 16,-1 0 0-16,2 3-8 0,-4 2 2 15,-2 4-6-15,-5 0-2 16,-3 2 1-16,-5 7-1 16,-5-2-2-16,-1 3 1 15,-7 3-3-15,-3 3-10 0,-6 3-12 16,-4 2-7-16,-4 3-11 15,-8 1-25-15,-4 3-115 16,-11 2-86-16</inkml:trace>
  <inkml:trace contextRef="#ctx0" brushRef="#br0" timeOffset="104551.3837">8638 14522 583 0,'32'-23'66'0,"6"-2"-36"16,6-3 13-16,4-3-3 16,3-1-1-16,2-1-5 15,-1 0-10-15,-2 2 1 0,-1 4-6 16,-7 0-7-16,-3 3-11 15,-7 6 0-15,-7 3-2 16,-6 5 1-16,-7 6-1 0,-5 3 0 16,-6 2-19-16,-1 8-15 15,-8 3 18-15,-5 2-70 16,-4-2-125-16</inkml:trace>
  <inkml:trace contextRef="#ctx0" brushRef="#br0" timeOffset="111758.5963">13920 10085 539 0,'-2'-3'112'0,"2"0"-48"15,2 3-7-15,-1-1-39 16,4 2-13-16,1 3-1 16,2 2 0-16,1 1 3 0,0 2 2 15,2 1-1-15,-1 0 8 16,-2 1 3-16,2 1 7 15,0 3 8-15,-3-1 7 0,2 1-4 16,-1 1-16-16,-1-3-7 16,0 0-2-16,0-3-1 15,-1-2 5-15,1-4 5 0,0-3-4 16,4 0-5-16,-1-5 0 15,5-5 1-15,4-5 1 16,5-5-1-16,4-6-3 16,4-8-2-16,5-4 1 0,1-3 0 15,0-4 1-15,-1 1-1 16,-4 3-4-16,-4 6 1 15,-7 6 15-15,-5 8 5 0,-7 6 0 16,-3 7 0-16,-3 1-2 16,-4 5-14-16,1 0-9 15,-1 0-5-15,2 2-2 0,-2 1-2 16,0 0 5-16,1 0 4 15,0 0 0-15,-1-2 0 16,0 2-3-16,0 0-2 16,-4-2-3-16,1 0-1 0,-5 3 0 15,1 2 2-15,-1 0-11 16,1 3-47-16,0 0-70 15,1-5-84-15,1-3-270 0</inkml:trace>
  <inkml:trace contextRef="#ctx0" brushRef="#br0" timeOffset="113646.1996">13803 8892 693 0,'-13'-9'69'0,"4"2"-18"16,3 2 8-16,2 2-24 16,3 1-14-16,0 2-12 0,2 0-5 15,4 0-2-15,0 7 1 16,3 8 1-16,0 9 0 15,3 8 13-15,1 9 16 16,2 5-7-16,1 2-12 0,6-4-7 16,-1-8-7-16,5-10 3 15,2-12 0-15,3-14 0 16,2-9 8-16,1-20 3 0,3-13 2 15,5-13 5-15,3-13 9 16,0-8 2-16,4-4-4 16,0 3-18-16,0 4-9 15,1 7 3-15,1 8 3 0,1 12-1 16,0 9-4-16,1 11-4 15,0 4-6-15,-2 5-27 16,-6-1-193-16,-6 0-311 0</inkml:trace>
  <inkml:trace contextRef="#ctx0" brushRef="#br0" timeOffset="114504.2011">8192 8153 890 0,'-3'0'41'0,"1"-3"-6"16,3-4-10-16,8-1-21 0,5-4 4 16,7-4 0-16,8-9-9 15,9-5 6-15,8-7 0 16,7-6-4-16,8-5 0 0,4-5 2 15,2 2-4-15,1-1 1 16,-5 3 1-16,-5 7-7 16,-8 4 6-16,-10 7-3 0,-7 9-5 15,-12 5 8-15,-7 10-5 16,-7 7-29-16,-7 5-62 15,-2 11-10-15,-10 3-19 16,-5 4-247-16</inkml:trace>
  <inkml:trace contextRef="#ctx0" brushRef="#br0" timeOffset="114769.4016">8314 8316 851 0,'-8'2'38'16,"8"-2"-15"-16,13-9-7 15,14-10-23-15,14-8 18 16,11-10-9-16,15-12 7 0,10-6-11 16,7-6 3-16,0 1-5 15,-3 3-6-15,-6 3-53 16,-11 10-28-16,-14 9 0 0,-14 11 49 15,-15 9 23-15,-14 10 19 16,-9 7 6-16,-14 13 35 16,-8 6-45-16,-6 7-26 0,-6 4-135 15,-3 1-206-15</inkml:trace>
  <inkml:trace contextRef="#ctx0" brushRef="#br0" timeOffset="114972.202">8401 8618 906 0,'0'2'62'0,"7"-4"-66"16,16-8-1-16,12-9 21 0,17-12-5 15,15-12 2-15,14-11-9 16,10-7-3-16,6-2 0 15,0 2-10-15,-6 4-14 16,-11 8-146-16,-17 10-128 0</inkml:trace>
  <inkml:trace contextRef="#ctx0" brushRef="#br0" timeOffset="115299.8025">8522 8958 954 0,'-1'0'20'16,"8"-6"-20"-16,17-11 9 0,14-10 22 15,11-11-17-15,13-11-1 16,11-7 13-16,8-6-12 16,4 0-12-16,-3 3 0 0,-4 4-4 15,-9 9-6-15,-10 6 2 16,-12 11-22-16,-14 7-42 15,-8 8 28-15,-9 4 8 0,-6 8 17 16,-3 2 5-16,-3 6-18 16,2-3-69-16,0-3-151 15</inkml:trace>
  <inkml:trace contextRef="#ctx0" brushRef="#br0" timeOffset="116891.0053">8764 14255 684 0,'-2'-32'75'0,"1"3"-28"16,1 2-33-16,3 4-9 15,2 4-2-15,-1 4-1 0,0 3 5 16,-2 4 21-16,-1 7 18 16,-1 1-9-16,0 12-35 15,0 12-5-15,-1 10 5 16,-1 13 5-16,1 12 1 0,1 13 5 15,0 9 2-15,6 5 8 16,4 2-1-16,5 5-7 16,3 1 0-16,5 1 4 0,1 1 9 15,4 4-1-15,4-2-6 16,3-2 2-16,5-2-12 15,5-4-1-15,4-4 3 0,2-5-5 16,6-1-1-16,1-3-3 16,2-5 1-16,1-5-3 15,0-6 0-15,1-5-2 0,-3-8 2 16,-2-8-1-16,-4-5 0 15,-5-6-1-15,-7-8 1 16,-6-5-1-16,-5-6-1 16,-8 0 3-16,-5-6 1 0,-6-2 6 15,-3 0 3-15,-2-2-5 16,-3 2-3-16,0-2-3 15,-1 1-1-15,-1 1-2 0,1 0-1 16,0 0-2-16,1 2-2 16,-2 0-5-16,1 2-67 15,-2 0-68-15,-6-5-83 0,-7-4-325 16</inkml:trace>
  <inkml:trace contextRef="#ctx0" brushRef="#br0" timeOffset="121945.4142">19534 9784 628 0,'-10'-8'164'0,"3"0"-112"16,4 4-16-16,4 2-9 15,6 1-31-15,4 0 7 16,3 1 5-16,4 1-3 16,0 0-4-16,0 5 7 0,-2 4-6 15,-1 2 3-15,-3 3 4 16,0 1 3-16,-1 0 7 15,1-1-7-15,0-1-7 0,3-2 4 16,1-3 0-16,2-5 3 16,4-2 9-16,2-7-5 15,6-9-2-15,1-6 11 0,2-9 8 16,0-7 9-16,-1-6-1 15,-2-2-11-15,-4-1-5 16,-6 3 4-16,-2 6 8 0,-5 5-5 16,-3 8 3-16,0 6-21 15,-3 6-9-15,0 3-4 16,2 4-4-16,-2 1-2 15,4 3-4-15,-2 5-6 0,2 2-19 16,0 3-28-16,-1 3-28 16,-3 1-51-16,-4-4-38 15,-2-7-154-15</inkml:trace>
  <inkml:trace contextRef="#ctx0" brushRef="#br0" timeOffset="123021.8161">21723 9798 403 0,'9'-16'27'15,"-3"-2"53"-15,-3 2 13 0,3 0-23 16,-4 3-16-16,0 3-10 15,-1 1-19-15,1 3 1 16,-2 1 10-16,2 3 3 0,0 2-15 16,3 1-17-16,0 6-4 15,2 3 2-15,3 3 1 16,0 6 4-16,4 2 14 15,-1 2 11-15,3 1-13 0,0-1-12 16,3-2-5-16,3-8-2 16,2-1 4-16,3-8-2 15,5-3 3-15,6-6-1 0,2-9 2 16,3-6 12-16,3-6 13 15,-1-5-4-15,-2-6-13 16,-2 0-10-16,-3-2-6 0,-3 6-2 16,-5 5-3-16,-4 7-1 15,-2 8-3-15,-6 7-38 16,-2 4-71-16,-5 2-82 15,-4-3-240-15</inkml:trace>
  <inkml:trace contextRef="#ctx0" brushRef="#br0" timeOffset="133364.6343">9209 8189 593 0,'-1'0'-29'0,"1"0"198"0,0 0-102 16,2-3-49-16,5-3-10 16,7-4 1-16,7-4 13 15,12-6 10-15,13-7-3 16,18-11 6-16,17-7 0 0,18-8-3 15,13-9-17-15,11-3-3 16,5-2-11-16,-1 3 3 16,-7 7-6-16,-10 6 0 0,-17 8 1 15,-17 10-1-15,-16 10 1 16,-19 7 2-16,-16 5-4 15,-10 5 1-15,-7 6-1 0,-7 0-6 16,-1 4-16-16,0 2-64 16,-5-1-59-16,-4 0-129 15</inkml:trace>
  <inkml:trace contextRef="#ctx0" brushRef="#br0" timeOffset="133817.0351">9320 7953 499 0,'-16'-20'88'0,"5"0"-33"16,2 3-17-16,1 1 5 16,2 3 4-16,2 2-10 0,0 1-2 15,1 3-4-15,0 3 4 16,3 2 20-16,0 2-8 15,0 1-31-15,0 6-16 0,5 4 2 16,-2 6-1-16,2 4 1 16,1 5-2-16,-2 5-3 15,-2 2 7-15,0 2 0 0,-2-1 3 16,0 1 2-16,0-4 6 15,0-2 13-15,1-3 2 16,5-5-10-16,3-4-1 0,6-2 0 16,8-7 0-16,7-5 0 15,10-3-9-15,8-4-3 16,10-7-1-16,9-5-7 15,8-1-2-15,4-6-9 0,-3 0-42 16,-6-8-192-16,-12 3-598 16</inkml:trace>
  <inkml:trace contextRef="#ctx0" brushRef="#br0" timeOffset="136999.4407">21641 8823 778 0,'2'1'33'0,"2"0"-28"16,3 3-6-16,2-2 10 0,2 1-3 15,2 0 3-15,1-1 3 16,-1 1-10-16,0 1 16 15,-2 1 9-15,0 4-2 0,-3 1 5 16,-1 3 1-16,1 3 0 16,1-1-2-16,2 2-15 15,2-3-4-15,4-3 2 0,6-6 1 16,4-5 7-16,7-3 5 15,9-12 0-15,7-9 9 16,8-6-3-16,4-7-12 16,5-6-12-16,3-6-5 0,0-1-4 15,-2 2-3-15,-1 6-11 16,-5 2-98-16,-10 6-101 15,-9 6-191-15</inkml:trace>
  <inkml:trace contextRef="#ctx0" brushRef="#br0" timeOffset="146749.4578">12438 16748 318 0,'-9'-11'76'0,"1"1"-14"0,1 2-35 15,3-1-14-15,0 1-12 16,3-1 0-16,-1 2 0 16,2 0 7-16,0 1 15 15,0-1-24-15,0 1 137 0,0-1-108 16,0 3 18-16,0 1-9 15,0 2-14-15,0 1-15 16,2 3-8-16,3 4 1 0,1 6 0 16,5 0-2-16,2 0 3 15,3 0-1-15,7-1 0 16,5-1 3-16,7-1-2 0,6-2 3 15,9-2-1-15,4 0 2 16,4-3-2-16,4 2 2 16,2-2-2-16,-1 0 1 15,1 2-1-15,0 0 5 0,3 1 28 16,0-2-3-16,1 2-10 15,2-1-4-15,3 1-2 16,-1 2-2-16,4-2-6 0,-2-3-6 16,4 1 2-16,-1-1-5 15,1-2 5-15,-1-1-3 16,0 2-3-16,-3-2 1 0,2 0 3 15,-3-2 0-15,-3 2 1 16,0 0 9-16,-1 0 0 16,-2 0-7-16,0 2 0 15,1 3-5-15,0 0-1 0,2 0 1 16,0 0-3-16,-1 1 1 15,0 1-1-15,-1-3 2 16,0 1-1-16,0-1 0 0,0-2 0 16,2-2 1-16,2 1-1 15,2 0 1-15,-2-1-1 16,2-1 0-16,0-1 1 15,1 3-1-15,1-1 1 0,-2 2 0 16,0-2 1-16,1 0 2 16,0 1 11-16,-1-2 12 15,-1 1 0-15,0 0-8 0,0-3-6 16,-2 2-9-16,-2 1-2 15,-1-2-2-15,-1 2 1 16,1-2-2-16,-2 4 1 0,0-2 1 16,2 0-1-16,0-2-1 15,2-1 2-15,0-1 0 16,3 0-3-16,0-2 5 0,0 0-1 15,-2 0-4-15,0 3 2 16,-2 0 1-16,-2 2-1 16,-2-1 1-16,1 4-1 15,-3-2 0-15,0 3 0 0,0-1 0 16,0-2 0-16,-1-1 0 15,-2-1 1-15,2-4-1 16,-1 1 1-16,-1-3 0 0,1 2-1 16,-1-2-1-16,-1 0 3 15,1-1-3-15,-4-1-1 16,0 0 3-16,-2-3 0 0,-4 1-1 15,-2-1-1-15,-5 2 1 16,-3-3 0-16,-4 0 1 16,-5-1-1-16,-2 0 2 0,-5-4-1 15,-1 0 10-15,-2-3 8 16,-3-1-9-16,-3-3-1 15,-3 0 0-15,-2 0 10 16,-5-1-9-16,-1 4-7 0,-3-2-2 16,0 2-2-16,-1 0 2 15,-3-1-2-15,-2 1-1 16,-1-3 0-16,-1-1 3 0,-3 0 0 15,0 2-1-15,-6 2 0 16,-3 1-1-16,-3 2-2 16,-6 2 0-16,-2 1 0 0,-7 3-3 15,-1 1 6-15,-3-1 0 16,-2 3 0-16,-2 0 0 15,-1 1 0-15,-2 1 0 16,-1 0 1-16,-3 2 0 0,-1 1-3 16,-2 1 2-16,-2 1 2 15,-5-2-2-15,-1 2-1 16,-2-1 2-16,-1-1-2 0,-2 1 2 15,-2-2-2-15,-1 2 2 16,-2-2-2-16,-2 2 1 16,-2-1 0-16,-1 2 0 0,-2 0 1 15,3 2-1-15,-3-1 0 16,-2 1 0-16,2 0 0 15,-2 1 0-15,-5-1 1 0,-2 1-1 16,0 1-1-16,-1-2 2 16,-2 2-2-16,-1 1 1 15,2 1 1-15,-5-1-2 16,3 1 1-16,0 0 0 0,-1-2-1 15,-1 0 1-15,1 0 1 16,1 2-2-16,3-4 2 16,-1 1-1-16,5-1 0 0,3 2-1 15,3-1 2-15,2-3-1 16,2 3 0-16,1-2 0 15,1 1 0-15,-1 2 1 0,0 0-2 16,2-2 1-16,1 0 1 16,0 2-2-16,0 2 2 15,3-2-2-15,2 2 2 0,1-2-2 16,1 1 1-16,2 1 0 15,2 0 0-15,1-1-1 16,1 0 1-16,1 0 0 16,2-1 0-16,1 2 0 0,1 0 0 15,1-1 0-15,-1 0 0 16,1 3 1-16,-2 2-1 15,0 2 0-15,2 1 0 0,-2 2 0 16,0-1-1-16,-1 1 1 16,-1 3 0-16,-1-2 0 15,0 0-1-15,3 1 3 0,0 0-2 16,1-2-2-16,4 2 3 15,1 0-2-15,2 0 1 16,0 0 0-16,2 1 0 16,1 0 1-16,2 3-1 0,0-1-1 15,0 2 2-15,-1 1-2 16,0 2 2-16,-1 0-2 15,1 0 1-15,1 1 0 0,3-2 0 16,5-2 0-16,4-1 0 16,5 0 0-16,4-1 0 15,7 1 0-15,1-1-1 0,5 1 2 16,2 0-1-16,2 0 0 15,3-1-1-15,1-1 2 16,1 3 0-16,6-4 1 0,1 2 2 16,3 0-3-16,2-1 1 15,3-1 0-15,3 1 0 16,4-4 2-16,3-2-3 15,2 0 1-15,4-2-1 0,3-1 0 16,2-1 0-16,1 0 2 16,0-2-6-16,0 1 3 15,0 1 0-15,-3 2 0 0,-1 0 0 16,-5 1-3-16,-10-1-63 15,-10-5-216-15,-9-3-681 16</inkml:trace>
  <inkml:trace contextRef="#ctx0" brushRef="#br0" timeOffset="149495.0626">24572 12936 895 0,'-5'-11'33'16,"4"3"4"-16,1 3-3 0,0 1-8 16,-2 3-17-16,3-1-3 15,1 4-5-15,0 0-2 16,3 5 2-16,2 3 1 0,2 2 0 15,2 6 1-15,0-2 2 16,1 4 16-16,3-1 18 16,0-2-5-16,0 1-10 0,5-5-11 15,6-4 0-15,2-4 2 16,7-3 2-16,0-4-3 15,3-6-9-15,5-8 1 16,-2-5 7-16,6-6 3 0,4-7 6 16,8-8 3-16,2-4-3 15,5-7-6-15,-1 0 2 16,1 2-3-16,-16 3-11 0,-50 9 18 15,0 6-9-15,0 10-12 16,0 6 0-16,0 7 0 16,0 4-1-16,0 2-2 0,0 1-2 15,0 4-11-15,0 1-33 16,0 2-25-16,0 3 15 15,0 2-34-15,0 2-41 16,0-9-81-16,0 0-302 0</inkml:trace>
  <inkml:trace contextRef="#ctx0" brushRef="#br0" timeOffset="151257.8657">7714 12174 445 0,'-6'4'195'0,"1"3"-178"16,-1 2-3-16,2 2-8 0,-1 0 1 15,-1 4-4-15,-1 5 0 16,2 4 1-16,-2 7-2 16,1 10 3-16,0 9 3 0,2 8 6 15,3 3 22-15,1-2-24 16,4-3-6-16,7-10-1 15,5-12-5-15,4-10-2 16,4-13 1-16,6-11 1 0,3-11-1 16,1-10-4-16,0-8-35 15,-2-7-89-15,-4-3-49 16,-5-2-62-16</inkml:trace>
  <inkml:trace contextRef="#ctx0" brushRef="#br0" timeOffset="151507.4661">7957 12406 604 0,'-14'-1'168'0,"-1"5"-66"0,-2 11-24 15,3 7-24-15,4 6-26 16,3 2-21-16,7 3-6 15,5-1 3-15,10-3-3 16,5-6-2-16,2-3 3 0,4-7-4 16,-1-3-3-16,-4-9-7 15,-3-1 4-15,-5-6 3 16,-7-7 1-16,-4-4 8 0,-4-4-1 15,-8-4 0-15,-6 1 2 16,-5-2 4-16,-1 1 5 16,-1 3 8-16,3 4 13 0,3 4 8 15,6 5-21-15,7 3-18 16,5 3-5-16,11 1-20 15,7 3-39-15,2 0-73 16,5-3-120-16</inkml:trace>
  <inkml:trace contextRef="#ctx0" brushRef="#br0" timeOffset="153613.4698">8172 12283 881 0,'-3'-5'32'16,"3"0"-12"-16,0 2-14 15,4-3-9-15,3 2-3 0,1-1-4 16,0 0-13-16,-3 2-1 16,-2-1 12-16,-3 2 11 15,0 0 4-15,-3 1 4 16,-4 0 2-16,2 0 6 0,-1 1 14 15,-1 1-8-15,3 1 1 16,1-1-9-16,0 0-12 16,3 1-3-16,0 0 1 0,0 0-2 15,1 0 3-15,1-2-1 16,-1 1 2-16,-1-1 0 15,1 0 0-15,-1 1 2 0,0-2-2 16,0 1 1-16,0 0-1 16,0 0-1-16,0 0 1 15,0-1-1-15,0 1 0 0,0 0 2 16,0 0-2-16,0 0 5 15,0 1 4-15,0-1 11 16,0 5 1-16,1 5-16 16,3 5-2-16,3 4 3 0,1 6 0 15,3 1-2-15,1 3 2 16,3-2-2-16,-1-5-5 15,-1-5 1-15,0-7 0 0,-4-6-1 16,-2-4 1-16,-4-5 1 16,-3-9 5-16,0-6-1 15,-3-4-4-15,-5-4 2 0,1 0 1 16,-3 3 3-16,2 3 2 15,2 7 31-15,2 5 11 16,4 7 0-16,1 4-9 16,7 11-40-16,4 5 4 0,7 2-5 15,3 2-1-15,5 1-5 16,1-9-4-16,-3-7-13 15,0-7-21-15,-4-8 6 0,-5-12 9 16,-8-4 13-16,-4-6 12 16,-4-4 6-16,-4-1 0 15,-2 2 3-15,-2 3 10 0,0 4 17 16,2 6 10-16,1 6-4 15,3 6-14-15,2 2-8 16,1 3-14-16,6 4-7 0,2-1-3 16,4 2-4-16,0 4-26 15,1 2-69-15,-3 0-35 16,-1-2-17-16,-5-2-34 15,-3-3 29-15,-2-3 89 0,-2-7 96 16,-6-2 74-16,1-1 50 16,0 2-11-16,0 1-15 15,3 4-9-15,1 2-10 0,3 4-50 16,0 4-41-16,4 8-9 15,3 5 1-15,3 6-1 16,0 5-1-16,2 1-3 0,1 2-3 16,2-4-7-16,-3-6-27 15,2-7-5-15,-4-8 28 16,-1-5 11-16,-1-9 9 15,-3-7 6-15,1-6-2 0,-1-4 4 16,-2 0 9-16,-1 0 7 16,1 0-8-16,-2 4-5 15,-1 4-8-15,0 3-3 0,0 2-1 16,0 5 0-16,0 3 0 15,0 4-3-15,0 0-3 16,0 0-6-16,2 4 2 0,3 0-4 16,3-2 2-16,2-1 8 15,3 2 2-15,3-3 3 16,2 2 0-16,1 0 0 0,0 1 2 15,-1 4 1-15,-2 0 2 16,-4 2 1-16,-1 3 0 16,-5-3 1-16,-1-1-3 15,-4-2-5-15,1-2-1 0,-2-4-2 16,-2-5 2-16,-2-8 3 15,-1-8-3-15,3-9-2 16,1-9 1-16,1-8-1 0,5-5 0 16,5 0 1-16,0 1 2 15,1 5 2-15,-2 10 3 16,-2 10 2-16,-3 10 19 0,0 6 10 15,-3 9-2-15,1 4-17 16,1 13-15-16,5 8-1 16,1 11-2-16,6 7-5 15,1 2-6-15,2 0-7 0,0-5-50 16,-1-8 10-16,-3-9 30 15,-4-9 12-15,-1-8 12 16,-3-3 2-16,-3-8 2 0,3-8 4 16,-4-7-5-16,2-6-1 15,2-5 0-15,-1-2-2 16,0 1 0-16,0 0 3 0,-4 6 3 15,-1 7-3-15,0 4 8 16,-1 6 41-16,-4 8 23 16,-2 4-22-16,-1 13-16 15,-2 7-34-15,2 8-1 0,-1 3-8 16,2 2-6-16,1-5-17 15,3-6 7-15,1-7 2 16,1-6 14-16,1-6 7 0,0-3 4 16,6-6-3-16,5-7 6 15,3-2-1-15,4-4-3 16,4-1 2-16,1-1-4 0,1 3 0 15,-3 4 0-15,0 2 1 16,-4 2-2-16,-4 3 0 16,-1 2-1-16,-4 3-4 15,-3-2-2-15,-2 2 2 0,-3-1 3 16,0 1 0-16,0-1 5 15,-2-2 2-15,0-1 1 16,-2-3 13-16,1 2 10 0,1 0 0 16,0 2-6-16,1 1-12 15,1-1-6-15,0 2-3 16,0 0-2-16,0-1 0 0,1 2 1 15,1-2-2-15,-2 2 0 16,0-4 1-16,-3 2 1 16,-1-2-2-16,0 1-2 15,-1-1 3-15,1 2 4 0,2 0 0 16,2 0 1-16,0 4-2 15,4 4 0-15,3 1-1 16,6 1 1-16,2 1-2 0,3-2-1 16,3-4-4-16,2-2-3 15,-1-5-30-15,1-7-10 16,-2-5 6-16,-2-3 22 0,-3-3 15 15,-4 2 6-15,-3-1 5 16,-2 5 0-16,-2 4 28 16,-2 4 41-16,1 7-11 0,2 2-41 15,2 10-7-15,2 7 10 16,3 5-9-16,-1 5-13 15,-1 3-3-15,1-2-8 16,-4-5-4-16,-2-6-14 0,-5-9-21 16,-1-11 17-16,-2-14 31 15,-5-12 0-15,1-11-1 16,0-9 6-16,5-4 8 0,2-3 25 15,13 2 32-15,8 4-1 16,14 7-27-16,9 7-35 16,11 7-8-16,0 3-12 0,-4-3-146 15,-8 2-654-15</inkml:trace>
  <inkml:trace contextRef="#ctx0" brushRef="#br0" timeOffset="157357.4764">9203 6876 949 0,'-34'-13'17'0,"0"-1"51"15,1 7-14-15,0 3-2 0,3 2-11 16,4 2-21-16,2 2-12 16,1 5-6-16,1 2-3 15,-1 6 3-15,0 4-1 0,-5 8-3 16,-2 7 4-16,-7 8-3 15,-4 6 0-15,-2 10 1 16,-3 5-2-16,1 3 2 0,2 3 3 16,3 1-2-16,2 2 1 15,4 3 1-15,4 0 0 16,1 3 2-16,2 5 20 0,-2 5-4 15,-1 8-8-15,0 9 1 16,-3 11-7-16,-5 9-4 16,-2 9-1-16,0 7-3 15,0 4-2-15,-1 1 4 0,5-1-2 16,3-2 3-16,6-6-3 15,4-3 2-15,4-3 1 16,3-3-1-16,4-1 3 0,-1 3 9 16,1 5 4-16,-2 1-4 15,0 3-5-15,-2 3-1 16,-1 5 6-16,1 0 8 0,1-2-5 15,4 0-3-15,5-4-4 16,6-4-1-16,1-3-1 16,13-5-1-16,6-6 3 15,4-2 3-15,5-1-9 0,4-2-2 16,-2-3 0-16,1 0-1 15,-3 2 0-15,-2 6 0 16,-5 2-1-16,-1 6 2 0,-2 5-3 16,-3 4 1-16,1 3 0 15,0 2 0-15,0-2-5 16,4-6 3-16,3-8-2 0,3-6 4 15,4-6 3-15,5-9 1 16,4-7 3-16,5-2-1 16,3-2 5-16,3-4-2 0,1-1-1 15,2-1-7-15,0-1-2 16,1 0 2-16,2-2-3 15,0-2 1-15,-1-5-2 16,2-9-1-16,-1-5 3 0,0-12 0 16,0-8 0-16,1-7 1 15,-1-8 2-15,0-5-1 16,0-10-3-16,-1-8 0 0,1-7 2 15,1-2-1-15,-2-12-2 16,-1-6 2-16,-1-5-2 16,-6-3-4-16,-1-6 3 0,-3-4-9 15,-3-5 9-15,-4-5 6 16,-1-6 1-16,-4-5-3 15,4-8 4-15,-1-5 0 0,0-4 4 16,0-7-3-16,0-6 0 16,1-3-4-16,-2-5 3 15,-2-4-2-15,0-2 0 16,-2-4-1-16,-2 0 0 0,-3-2 0 15,-2-2-2-15,-2-1 1 16,-2 1-4-16,-3-3 3 16,-1 0 3-16,-3-2-1 0,1-4 1 15,-4-1-1-15,0 0 0 16,-4 0-1-16,0 0 0 15,-5 0 1-15,0 2 2 0,-5 3-3 16,-6-2 1-16,-1-1 2 16,-6 0 2-16,-1 1 0 15,-2-1 4-15,-1 0-1 16,-1 3 6-16,2 1 6 0,1 2-6 15,3-3 6-15,2-4-4 16,4-4-8-16,3-6-7 16,3-3 1-16,2-6-2 0,1 3 0 15,0 3 1-15,-1 0 1 16,-2 7 0-16,-5 1-2 15,-2 4 2-15,-3 2 1 0,1 2 2 16,-2 1 2-16,-1 0 2 16,3 2 6-16,4-1-4 15,-1 3-7-15,2 0-3 0,-1 1-2 16,0 0 2-16,-3 4-1 15,-3 1 0-15,-2 2-1 16,-3 7 0-16,-2 5 0 16,-1 3 5-16,-3 6-2 0,-2 5 1 15,-3 6 0-15,-1 1 2 16,2 3 8-16,0-1-5 15,0 2-1-15,2-2-1 0,4 1-4 16,3-1 0-16,1 0-1 16,3 2 0-16,0 3 1 15,2 1-1-15,-2 3 0 0,-1 1 0 16,-3 3-1-16,-3 3 1 15,-1 4 0-15,-3 3-1 16,-2 5 1-16,-1 3-2 16,0 3 0-16,0 7 2 0,-1-1 0 15,0 2 0-15,-1 2 0 16,0 0-2-16,-1 2 1 15,-1 1 1-15,1 4-1 0,-3 1-1 16,1 7 0-16,-2 5 3 16,-1 3 0-16,0 8-1 15,-5 6-1-15,1 5-1 0,-3 4-1 16,-1 4-4-16,2 3-7 15,1 5-5-15,3 2-10 16,7 4-17-16,1 2-48 0,7-3-82 16,1-4-185-16</inkml:trace>
  <inkml:trace contextRef="#ctx0" brushRef="#br0" timeOffset="160571.0821">9505 7893 941 0,'-15'0'16'15,"6"-3"17"-15,7 1 4 16,2 0-30-16,8-2-14 15,9-4 9-15,7-4 11 0,12-7-12 16,11-7 4-16,12-9-3 16,13-8 1-16,12-10 3 15,10-7-1-15,10-8 9 0,10-3-2 16,4-5 6-16,6 0 16 15,4-2 11-15,6-2-9 16,4 0-4-16,-1 0-11 0,5 1-9 16,2 0-2-16,1 1-5 15,-4 4-2-15,-2 1-3 16,1 0 1-16,-5 2-1 15,0 2 0-15,-2 3 0 0,-4 3 2 16,0 2-3-16,-5-1 0 16,-6 7 0-16,-5-1 1 15,-10 4 0-15,-7 2 0 0,-8 2 1 16,-7 5 0-16,-9 2 0 15,-4 4 2-15,-7 3 17 16,-3 1 3-16,-4 4-2 0,-3 3-5 16,-3 1-3-16,-2 1-7 15,-4 3-3-15,-4 4-3 16,-3 2 0-16,-6 3-1 15,-8 3-2-15,-7 5-1 0,-4-1-5 16,-6 3-23-16,-6 2-38 16,-13 2 5-16,-10 4-64 15,-12-3-122-15,-11-1-201 0</inkml:trace>
  <inkml:trace contextRef="#ctx0" brushRef="#br0" timeOffset="160836.2825">13395 5546 1030 0,'1'-2'67'15,"2"2"-24"-15,3 0-41 16,3 0 2-16,4 3 4 16,4 5-9-16,4 2 1 15,7 1 7-15,3 4 2 0,2-1 2 16,3 2 5-16,-2 1-5 15,-3 0 0-15,-8 3-6 16,-7 2-5-16,-14 5 3 0,-11 7 6 16,-16 5 9-16,-13 9 12 15,-7 8-17-15,-6 5-9 16,3 5-4-16,7 0-3 0,13-8-22 15,16-16-245-15,13-18-441 16</inkml:trace>
  <inkml:trace contextRef="#ctx0" brushRef="#br0" timeOffset="163893.8879">13572 5655 789 0,'-28'-27'15'0,"3"-2"41"15,5-3-21-15,4 0 14 16,3-3-14-16,5-6-18 15,6-8 1-15,3-8-7 0,7-8 2 16,10-10-1-16,7-12-5 16,11-12 10-16,11-11-12 15,6-8-2-15,9-9-3 0,7-7 2 16,7 1 7-16,2 0 16 15,3 4 21-15,5 1-1 16,4 3-12-16,3 3-13 0,4 0-8 16,6 3-7-16,4 4-4 15,8 7 0-15,3 5 3 16,10 6-2-16,5 6-1 15,9 8 0-15,4 6 0 0,4 6-3 16,7 10 2-16,-3 9-1 16,-1 5-1-16,2 6 2 15,-2 8-3-15,-3 6 0 0,-2 6-1 16,-6 10 6-16,-4 9-3 15,-4 6 2-15,-3 13-1 16,-4 5 1-16,-5 8 0 0,4 2-1 16,-3 6 0-16,1 3 2 15,-1 1 0-15,-2 6-1 16,-4 2 1-16,-3 4-1 15,-4 3 0-15,-2 5 0 0,-1 4 1 16,-4 2 0-16,-1 6-2 16,-2 0 2-16,-6 7-1 15,-1-1-1-15,-7 4 0 0,-6 2 0 16,-5 3 0-16,-1 2 1 15,-5 1 1-15,-1 2-1 16,-3-2 6-16,-1-4 6 0,1 0 3 16,0-4 8-16,-3-2-3 15,-1-4-4-15,-6 0 0 16,-4 1-3-16,-7-3-6 15,-5 3-4-15,-7 1 0 0,-5 1-2 16,-6 2 1-16,-5 3-3 16,-3 0 3-16,0 0-3 15,-4 1 2-15,-1-6-1 0,-1-5 0 16,0-6 0-16,-2-5 1 15,-1-9 1-15,-2-5-3 16,0-6 2-16,-1-4-1 0,1-7 0 16,-2-4-1-16,-2-6-1 15,2-5-1-15,-1-5-2 16,0-6-6-16,-4-5-33 15,-1-3-33-15,-3-7-8 0,-8-6-103 16,-4-3-74-16,-7-2-326 16</inkml:trace>
  <inkml:trace contextRef="#ctx0" brushRef="#br0" timeOffset="164205.8884">19871 5870 439 0,'-13'-9'307'0,"2"-1"-233"16,2 0-12-16,3 3-1 15,2 3 13-15,4 1-28 16,1 3-11-16,4 3-25 15,4 7-3-15,6 4 24 0,2 6 28 16,6 1-33-16,2 2 4 16,3-2-2-16,4-3-10 15,1-5-11-15,4-6 2 0,-1-7 5 16,0-2 2-16,0-9-8 15,-2-6-5-15,-6-6 3 16,-2-6 12-16,-4-5 10 0,-1-7 6 16,-3-6 1-16,1-6-22 15,1-2-9-15,1-1-2 16,2 6 1-16,1 13-3 0,2 10-1 15,-1 16-10-15,-5 5-146 16,-7-1-196-16</inkml:trace>
  <inkml:trace contextRef="#ctx0" brushRef="#br0" timeOffset="179821.5159">22823 11537 534 0,'0'-20'25'16,"3"-2"-5"-16,3 3 127 0,-1 0-130 15,0 1 50-15,1 2-15 16,0 3-4-16,-2 1-12 15,1 6-5-15,-2 1-5 0,-1 3 0 16,1 0-2-16,-3 4-16 16,0 5-11-16,1 3 3 15,1 7 0-15,-4 3 2 0,2 6-1 16,-1 4 1-16,1 2 2 15,3 1-2-15,7-3-1 16,4 1 2-16,4-2 1 16,2-3 0-16,2-2 1 0,1-3-1 15,-2-4 0-15,0-2 2 16,-1-6 5-16,0-4 4 15,-4-3 8-15,0-4 21 0,0-10-4 16,0-7-1-16,1-7-17 16,3-7-6-16,2-7-5 15,4-9-6-15,2-5-4 0,4-4 2 16,3-3-1-16,4 1 0 15,3-1 2-15,3 4-1 16,1 6 1-16,-1 4 1 16,-2 9 6-16,-2 5 15 0,-4 9-8 15,-7 4-13-15,0 7-4 16,-6 3-1-16,-2 2-2 15,-5 4-3-15,-1 0 7 0,-5 2-5 16,-3 0 0-16,-2-1 0 16,-1 2-1-16,-2-2 1 15,0 1-1-15,-1-1-1 0,-1 1 1 16,0-1-2-16,0 3-6 15,0 0-57-15,3 4-57 16,-1 4 32-16,1 0-59 0,-2-1-108 16</inkml:trace>
  <inkml:trace contextRef="#ctx0" brushRef="#br0" timeOffset="193019.139">7162 3591 1195 0,'-20'-71'8'15,"3"7"7"-15,9 12 15 0,3 11-18 16,4 6-2-16,2 8 4 15,7 7-12-15,4 8-2 16,5 6-4-16,4 7-10 0,2 15-18 16,2 15 2-16,2 16-5 15,0 18-6-15,0 23 22 16,1 19 5-16,-3 17-18 0,3 13 3 15,1 1 22-15,4-3-17 16,0-9 21-16,3-14 5 16,2-13 1-16,2-14 20 15,-1-6 4-15,1-8 32 0,1-6 19 16,1-7-27-16,0-3-14 15,-2-3-12-15,-2-4-12 16,-4-2-10-16,-7-5-1 0,-5-5-3 16,-7-5 1-16,-7-7-3 15,-8-4-1-15,-8-7-5 16,-11-9-31-16,-9-6-56 0,-10-13-113 15,-11-11-183-15</inkml:trace>
  <inkml:trace contextRef="#ctx0" brushRef="#br0" timeOffset="193409.1397">7411 5020 949 0,'-8'-6'70'16,"0"-1"19"-16,6 4-36 15,2 3-20-15,6 3-33 16,6 9 3-16,7 8 1 0,2 7-2 15,6 4 8-15,6 6 2 16,-1 5-7-16,7-5 2 16,1-6-5-16,5-5-1 0,0-12 4 15,1-10-1-15,-1-6-1 16,-5-11 11-16,-4-10-5 15,-6-6-4-15,-11-5-4 16,-5-8 1-16,-9-7-2 0,-5-9 0 16,-9-7-2-16,-6-4-31 15,-1 0 17-15,1 8 12 16,2 12 7-16,4 15 49 0,4 14 85 15,4 13-33-15,1 9-69 16,2 17-36-16,4 12-1 16,0 15 2-16,1 13 2 0,1 14-3 15,0 6 2-15,0 3-6 16,-3-3-12-16,3-9-46 15,-2-8-67-15,-4-13-63 0,-2-18-172 16</inkml:trace>
  <inkml:trace contextRef="#ctx0" brushRef="#br0" timeOffset="194641.5419">9158 4566 901 0,'-26'-33'8'0,"5"0"-3"16,5 3 3-16,4 3-5 15,6-2 0-15,6 0-1 0,3-1 3 16,13-5 10-16,6-1 5 15,8-4-5-15,12-5-2 16,13-4 4-16,12-7 5 0,14-3 5 16,13-6 6-16,10-2 4 15,12 0-12-15,5 1 0 16,7 1-3-16,3 4-5 15,-1 6-9-15,2 2-4 0,1 9-2 16,1 6 13-16,-1 9 7 16,-2 6-11-16,0 6-5 15,-3 6-6-15,1 5 1 0,2 2 3 16,-2 4-3-16,1-1 4 15,1 6 0-15,-2 3-2 16,1 3 0-16,-6 4-1 0,-2 1 4 16,-5 3 3-16,-4 0 4 15,-7 4 1-15,-7 0-1 16,-5 2-4-16,-7-1 1 15,-7 2 0-15,-5 3 4 0,-6-1 3 16,-3 0 1-16,-4 1 3 16,-3 1-11-16,-1-1-7 15,-5-2-2-15,2 0-3 0,-4 0 2 16,-1-4 1-16,-4-1-4 15,-2-4 0-15,-8 0 1 16,-5-5-23-16,-8-2-33 0,-7-4-14 16,-7-3-15-16,-8-4-28 15,-9-5 8-15,-13-10-58 16,-10-9-531-16</inkml:trace>
  <inkml:trace contextRef="#ctx0" brushRef="#br0" timeOffset="194906.7424">13416 3564 947 0,'-8'-13'46'0,"2"-1"-12"0,3 5 18 16,0 4-18-16,6 5-10 15,5 0-15-15,1 10-5 16,6 5-6-16,4 6 10 0,3 7 3 15,-1 4 3-15,3 2 5 16,-6 5 4-16,0 1-3 16,-7 4-6-16,-7-1-9 0,-6 3 1 15,-16 2 18-15,-11 4-9 16,-15 7-9-16,-15 6-7 15,-12 6-2-15,-11 5-15 16,-6-6-140-16,-2-10-273 0</inkml:trace>
  <inkml:trace contextRef="#ctx0" brushRef="#br0" timeOffset="197667.9472">5360 17163 910 0,'0'1'41'0,"0"4"-29"0,7 6-1 16,4 6 14-16,2 5 65 15,4 7-1-15,1 7-36 16,2 3-16-16,2 4-7 15,1-1-18-15,1 0-7 0,-2-5-4 16,0-2-1-16,-4-2-4 16,1-7-1-16,-5-3-11 15,-6-4-94-15,-8-9-102 0,-5-12-151 16</inkml:trace>
  <inkml:trace contextRef="#ctx0" brushRef="#br0" timeOffset="198167.1481">5373 17147 851 0,'-6'-3'71'16,"1"1"-3"-16,5-2-28 0,3 1-27 16,10 0-10-16,3-1 0 15,8 2-1-15,6 0 4 16,3 2-3-16,3 2 4 15,-3 7 0-15,-3 3 0 0,-6 3-4 16,-8 7-2-16,-11 6-5 16,-5 3 3-16,-14 8-1 15,-9 0-2-15,-6 2 8 0,-4-3-6 16,3-6 0-16,0-12-41 15,7-15-151-15,6-12-368 16</inkml:trace>
  <inkml:trace contextRef="#ctx0" brushRef="#br0" timeOffset="198525.9487">5741 17362 911 0,'5'2'59'0,"2"0"-48"15,2 2 38-15,2 3 12 16,0-1-13-16,-1 2-14 0,-1 1-12 15,-2-1-15-15,-3 1-4 16,-3-4 4-16,-1-1 0 16,-3-4 2-16,-3 0 9 15,-3-11-13-15,1-7-8 0,0-2 4 16,3-7-5-16,3-2 6 15,3-1-3-15,9 1 3 16,6 3-6-16,7 2-1 0,1 4-44 16,3 6-41-16,-5 2-35 15,-2 6-112-15,-7 1-323 16</inkml:trace>
  <inkml:trace contextRef="#ctx0" brushRef="#br0" timeOffset="198822.3492">5897 17228 1116 0,'-6'6'66'15,"3"1"-57"-15,3 9-3 16,6-1-1-16,6 2-5 0,0-1 2 16,5-5-4-16,-2-5-5 15,2-6-6-15,1-8-48 16,-3-8-17-16,-3-10-19 0,-3 0-6 15,-7-3 20-15,-2 2 43 16,-7 3 48-16,-6 3 67 16,-4 5 1-16,-3 6 72 0,2 3-5 15,1 6-26-15,4-1-30 16,6 5-46-16,7 5-37 15,4 4-10-15,11-1-8 16,8-1-38-16,1-6-86 0,1-6-120 16,-2-13-321-16</inkml:trace>
  <inkml:trace contextRef="#ctx0" brushRef="#br0" timeOffset="199071.9497">6071 16947 1291 0,'-8'1'64'0,"8"5"-25"16,6 5-31-16,8 7-2 15,4 8 5-15,4 6-4 0,2 5-7 16,2 2 1-16,0 0-2 16,-3 0 1-16,-3-6-4 15,-2 0 4-15,-5-5-3 16,-3-2-1-16,-4-5-2 0,-2-5-4 15,-3-6-1-15,-1-5-4 16,0-2-18-16,-4-9-3 16,-3-7-26-16,-1-9-54 0,-8-7-60 15,-2-10 23-15,-4-7-195 16</inkml:trace>
  <inkml:trace contextRef="#ctx0" brushRef="#br0" timeOffset="199259.15">6103 16968 810 0,'-9'-15'109'0,"2"3"14"15,4 1-20-15,3 3-52 0,9 1-38 16,3 3 0-16,5 2-6 15,3 3-5-15,2 4 2 16,1 8-3-16,-2 3-4 16,-1 1 0-16,-6 6-1 0,-3-3-1 15,-7 4-2-15,-4-2-6 16,-4 0-12-16,-8-3-75 15,-4-4-48-15,-3-10-114 0</inkml:trace>
  <inkml:trace contextRef="#ctx0" brushRef="#br0" timeOffset="199727.1508">6253 17006 1250 0,'0'3'51'0,"0"-3"-52"15,5 2 6-15,2-1-2 16,0 1 1-16,-1-3-3 15,0-5-1-15,1-2-2 0,-2-3 3 16,-1-5-6-16,-2-1 3 16,0-2-9-16,-2 0-6 15,-2 4 4-15,-4-3 15 0,-1 7-3 16,-1 3 5-16,0 3 2 15,2 4 12-15,-1 2 3 16,5 8-9-16,0 4-12 0,2 7 0 16,2-3-1-16,5 1-1 15,3-2-3-15,3-4 5 16,3-5-3-16,1-1 1 15,1-4 2-15,-1 0 0 0,-3-1 2 16,-4-3-1-16,-2 1 2 16,-5 1 3-16,0 0 6 15,-3 0 4-15,0 0 18 0,0 0 0 16,0 0-21-16,0 0-8 15,0-2-5-15,0-4-2 16,0-9 8-16,-2-4-13 16,1-6 0-16,1-8 5 0,3-1-4 15,8 3-1-15,6 2-7 16,4 4-14-16,5 5-39 15,-3 3-58-15,-3 1-115 0,-5 0-363 16</inkml:trace>
  <inkml:trace contextRef="#ctx0" brushRef="#br0" timeOffset="200678.7525">6457 16438 354 0,'-8'-16'356'16,"1"2"-280"-16,1 3 30 15,2 3-5-15,4 4-24 16,0 4-17-16,0 8-34 0,7 12-24 16,8 15 8-16,3 10 18 15,5 11-4-15,4 2-17 16,4 0-4-16,2-6-7 0,-1-6-4 15,-1-13-63-15,-8-8-73 16,-7-12-68-16,-10-9-360 16</inkml:trace>
  <inkml:trace contextRef="#ctx0" brushRef="#br0" timeOffset="201209.1534">6530 16697 932 0,'0'-11'12'15,"6"0"-17"-15,8 1 6 16,3-3-4-16,1-1-4 16,0 0-7-16,0 3-3 0,0-1 6 15,-1 1-27-15,0 2-34 16,-1-2-24-16,-2 4-25 15,-2-1-10-15,-4 3 26 16,-3-1 15-16,-5 1 78 0,0 2 53 16,-4 0 168-16,-3 1-21 15,-1 1-39-15,-2 2-37 16,3 0-6-16,2 8-33 0,5 0-26 15,0 4-32-15,7 1-7 16,6 2-1-16,2-2-1 16,2-4-3-16,1-2-3 0,0-7 0 15,0-3-1-15,-3-7-1 16,-1-5-1-16,-4-4-7 15,-3-6-9-15,-4 1-9 0,-3 1 15 16,0 4 16-16,-1 5 4 16,-2 4 46-16,3 6 43 15,1 4 13-15,9 12-83 16,4 8-14-16,7 12 27 0,8 13 9 15,3 4-25-15,3 9-10 16,0 0-13-16,-4-3-4 16,-7-4-10-16,-12-10-17 0,-11-5-44 15,-9-9-8-15,-13-10-7 16,-9-11-39-16,-6-10-64 15,0-20-147-15</inkml:trace>
  <inkml:trace contextRef="#ctx0" brushRef="#br0" timeOffset="201989.1548">7088 16074 742 0,'-13'5'49'16,"1"5"-6"-16,-3 4-29 15,-1 4-6-15,-1 7-3 16,0 1 4-16,0 4 1 16,5 2 16-16,2 2-4 0,7-1-9 15,3-4-8-15,10-3-5 16,4-3 1-16,7-7-7 15,-1-7-22-15,5-7 2 0,-1-4-4 16,-1-9-11-16,-3-5-13 16,-3-1-12-16,-4 0 45 15,-5 1 19-15,-3 3 11 0,-3 3 51 16,0 7 71-16,1 1 7 15,1 4-33-15,6 8-79 16,3 9 29-16,5 7-9 16,4 4-15-16,1 4-22 0,-1 2-10 15,-3-2-3-15,-2-4-4 16,-6-4-18-16,-8-8-48 15,-3-6-29-15,-7-11-25 0,-5-6 24 16,-3-15-8-16,-2-11-12 16,2-7 118-16,2-8 11 15,3-2 51-15,7 2 70 0,3 4-17 16,3 6-5-16,7 4-3 15,1 7-1-15,3 8-26 16,-1 6-10-16,2 4-6 16,1 7-15-16,-1 4-29 0,1 10-10 15,1 3 5-15,-5 2-4 16,3 0-7-16,-5 1-2 15,-2-5-5-15,-3-5 8 0,-3-3-7 16,-2-4-28-16,0-3 8 16,-4-7 26-16,-3-7-54 15,0-6-8-15,0-5 23 0,-2-2 5 16,3-1 32-16,4 2 7 15,2 1 0-15,0 5 10 16,7 2 9-16,3 4-1 0,4 5 3 16,0 3-9-16,4 5-14 15,2 2-6-15,0 3-3 16,0 2-29-16,-3 0-117 15,-3-2-98-15,-5-4-340 0</inkml:trace>
  <inkml:trace contextRef="#ctx0" brushRef="#br0" timeOffset="203705.1578">7592 15960 948 0,'-9'4'48'15,"0"2"3"-15,5 2-43 16,0 1-1-16,5 1-2 15,-1 0-3-15,0 1 7 0,2 1-1 16,0-1 8-16,3 2 9 16,1 1 3-16,-1 1-10 15,2 0-4-15,0 0-6 0,-1 1 1 16,1 0-3-16,-1-2-4 15,1 0 2-15,-2-2-3 16,0-2-1-16,-1-1 3 0,0-3-2 16,-3-2-2-16,0 0 2 15,-1-3-2-15,0 0 1 16,0-1 4-16,-2 0 3 15,-1-4-5-15,-1 1 1 0,-1 0-3 16,2-1 3-16,1 2 10 16,1-1-1-16,-1 1-5 15,2 0-4-15,0 2-1 0,0-1 0 16,0 0-2-16,0-1-1 15,0-2 0-15,4 0 1 16,1 1 1-16,0-4-4 0,-1 4 2 16,1-3-1-16,-2 4 3 15,1-2-1-15,-2 1 0 16,4 0 0-16,-3 1 3 0,1-1-4 15,4-2 2-15,1-2 0 16,-1-1 0-16,1-3 0 16,1 0 0-16,-1 0-1 15,-2-3 3-15,-2 1-3 0,-4-2 1 16,-1 1 2-16,-3 0-3 15,-4-2 1-15,-1 5 1 16,-2 3 27-16,-1 3-8 0,0 5-15 16,0 1-4-16,3 4-4 15,-2 3 0-15,2 2-1 16,1 2-1-16,3-4-1 0,0-1 2 15,3-3-6-15,1-2-1 16,0 0 2-16,1-2-1 16,2 0 2-16,2-5 8 15,3-2-1-15,-1 0 0 0,3-2 1 16,0 2-2-16,0-2 1 15,-1 5 0-15,-1 2 1 16,0 2-1-16,-1 2 1 0,0 4 2 16,0 3 0-16,-1 0-1 15,1 0-2-15,-2-1 2 16,1-2-3-16,0-1 4 0,-1-3-3 15,3 0 0-15,0-2-2 16,-1-5 1-16,3 0 0 16,-3 0 2-16,1 0-2 0,-3 0-1 15,-2-1 1-15,-1-1 1 16,-1 1 1-16,-1-2-3 15,0 2 3-15,-2-2-2 16,-1-2 0-16,-2-3-2 0,1 0 0 16,0-1 0-16,1-1 1 15,-1 2 2-15,1 0 2 16,1 3 4-16,1 2 15 0,0 3 11 15,1 2 34-15,0 1-10 16,0 2-26-16,3 3-23 16,3 6-2-16,3 4 3 0,3 7 3 15,1 5-6-15,2 3 0 16,2 3-9-16,0 2 5 15,0-5-2-15,-3 1-2 16,1-6-1-16,-1-4 3 0,-4-2-2 16,0-6-4-16,-4-4 3 15,-2-1-2-15,-2-5-3 16,-2-1 4-16,-1-5 10 0,-7-7-3 15,1-5-5-15,-5-6-5 16,1-10 2-16,-4-5-7 16,2-4-9-16,1 1-25 0,-1 0 27 15,4 4 19-15,1 6 2 16,4 9 5-16,3 2 4 15,1 6-2-15,4 3 0 0,6 2-1 16,1 4-6-16,3 4 2 16,4 1-2-16,-1 5 1 15,0 8-2-15,0 4-1 16,-2 3-1-16,-3 3-3 0,-4 0 0 15,-7 0-2-15,-1-3 2 16,-8-1 2-16,-3-5-4 16,-2-5-18-16,-1-6-34 0,1-5 7 15,5-8 0-15,5-10-24 16,3-7-25-16,4-5 9 15,9-3 37-15,4 1 43 0,3-1 9 16,1 4 5-16,0 2 4 16,0 5 5-16,-6 5 26 15,-3 1 29-15,-4 4 15 0,-4 1 5 16,-4 0-13-16,-1 1-18 15,-5 0-16-15,-5-3-21 16,0 4-15-16,-2 1-1 16,2 2-1-16,-1 4-2 0,3 3 1 15,0 2 2-15,5 7-1 16,-1 7-1-16,3 8 2 15,2 5 0-15,3 6 1 0,5 2 0 16,5 3 0-16,2-2 0 16,4-3-2-16,1-4 0 15,-2-6-1-15,0-5 0 0,-3-4 2 16,-3-7-4-16,-5-3 3 15,-2-3-2-15,-3-6 2 16,-2-7 6-16,0-6-5 16,0-6-3-16,-2-5 2 0,0-3-1 15,1 2 0-15,-1 1 1 16,2 5 12-16,0 6 68 15,0 6-17-15,8 5-24 0,1 4-25 16,5 2-7-16,4 4 1 16,2 6-4-16,4 1-4 15,1 2-2-15,-2 3-7 0,-3-1-14 16,-6-4-96-16,-8-6-118 15,-6-8-209-15</inkml:trace>
  <inkml:trace contextRef="#ctx0" brushRef="#br0" timeOffset="204625.5594">6564 17533 835 0,'-4'3'21'0,"0"-1"-5"16,4 1 22-16,0-1-7 15,0 0-23-15,0-2 7 0,4 1 17 16,3 1 2-16,4-3 8 16,4-3-6-16,4-6 5 15,5-5-10-15,6-6 2 0,3-3-14 16,4-3-12-16,-1 1-1 15,-4-1-11-15,-3 2 4 16,-4 4 0-16,-6 3-1 0,-6 4 2 16,-3 2 0-16,-6 4-1 15,-4 2 2-15,0 1 1 16,-7 1-3-16,-2 0 1 15,-3 0-1-15,-1 2 0 0,-2-2 0 16,-1 5 1-16,3-4 1 16,2 3 1-16,0-1 11 15,5 1 6-15,2 1 7 0,2-3 0 16,2 4-9-16,0-1-15 15,2 0-2-15,4 1 4 16,3-1-1-16,4 1 2 0,0-1-1 16,3-1-1-16,0 0 0 15,1 2 0-15,0-2-4 16,-4 2 4-16,-2 1-1 0,-3 2 2 15,-1 0 7-15,-5 5 20 16,-2-2 4-16,-3 6 0 16,-5 2-16-16,-5 4-14 15,2 1-6-15,-1 0-5 0,-3-2-52 16,2-13-130-16,-1-8-214 15</inkml:trace>
  <inkml:trace contextRef="#ctx0" brushRef="#br0" timeOffset="208837.5668">7214 16955 617 0,'-2'2'80'0,"2"1"-72"15,0 0-24-15,8 0 26 0,3 1 2 16,0 3 4-16,5 1 31 15,0 0 23-15,3 6 19 16,-1 3-6-16,3 3-35 0,-1-1-1 16,-2 2-13-16,0 1-16 15,-2-6-9-15,-5-2-3 16,0-5-4-16,-5-3 0 15,0-2 0-15,-3-4 3 0,-2-2 0 16,-1-9 18-16,-2-9 8 16,-3-6-29-16,-2-5 0 15,-3-4-1-15,0-4-2 0,-1 3 0 16,2 7 0-16,1 5 8 15,3 4 14-15,2 9 2 16,3 3-1-16,1 5-16 16,6 2-9-16,6 3-6 0,3 8-2 15,3 1-57-15,-1-2-100 16,-1-5-158-16</inkml:trace>
  <inkml:trace contextRef="#ctx0" brushRef="#br0" timeOffset="209539.5681">7552 16977 938 0,'-1'4'9'16,"1"-1"-16"-16,1-1 0 0,6-2 15 15,0 0-7-15,-1 0 1 16,0-4 7-16,-1-1-7 15,-1 0 17-15,-2-2-9 0,-1-1 5 16,-1 0 5-16,0-2-6 16,-3 1 1-16,-4 0-4 15,-1 1-2-15,-1 4 7 0,-2-1 4 16,-1 5-1-16,3 3 10 15,0 5-5-15,3 1-13 16,3 5-8-16,3-1-6 0,1-3 7 16,6-1-6-16,5-6 0 15,4-2 4-15,4-3-3 16,-1-8 1-16,1-3-3 15,-1 0-2-15,-5 0-1 0,-3 3 7 16,-3 0-5-16,-3 7 6 16,-3 1 4-16,-1 2 7 15,0 2 22-15,0 5-9 0,1 1-2 16,1 3 1-16,2-2-13 15,0 0-9-15,0-4-3 16,-2-2-5-16,1-3 1 0,-1-6 0 16,0-7-5-16,-3-5 6 15,1-4-16-15,-1-2 13 16,2-3 4-16,0 6 4 0,-2 0-1 15,1 5 1-15,0 1-1 16,0 4 3-16,0 3-2 16,0 1 0-16,-1 1 1 15,0 1 0-15,0 1-3 0,-2-1 0 16,-1-1-3-16,-2-3-4 15,-2-1-15-15,1 0-25 16,1-1 37-16,0 4 10 0,2 1 5 16,3 4 3-16,1 3 7 15,6 5-10-15,3 8 20 16,6 5 17-16,3 2-18 0,0 9-7 15,3 1-12-15,0 1-2 16,-2-2-4-16,-4-1-3 16,-3-4-10-16,-3-10-58 15,-4-10-70-15,-5-6-71 0,-1-13-35 16,-2-9-288-16</inkml:trace>
  <inkml:trace contextRef="#ctx0" brushRef="#br0" timeOffset="209976.3688">7842 16753 269 0,'-3'-7'473'0,"-1"1"-305"15,1 1-36-15,1 4-31 16,2-1-13-16,0 4-43 0,4-1-36 15,4 4-2-15,2-1-2 16,2 0-8-16,0-2 1 16,-1-1-2-16,2-2-9 0,-6-8-9 15,-2-2-2-15,0-4 7 16,-5 0 10-16,0-1 8 15,-2 3-2-15,-2-1 5 16,-3 4 2-16,0 3 25 0,0 6 20 16,0 2-11-16,-1 6-9 15,2 10-4-15,-1 2-5 16,3 6-13-16,2 1-8 0,2 0-1 15,7-4-6-15,3-7-7 16,4-5-38-16,1-8-26 16,1-6-11-16,2-9-32 0,-2-9-5 15,-2-3-27-15,-3-3 21 16,-5 1 96-16,-3 4 38 15,-3 2 36-15,0 6 115 0,-5 5 13 16,-1 2-19-16,3 4-28 16,1 4-29-16,0 0-23 15,2 6-35-15,2 6-28 16,5 5 2-16,2 2-5 0,2 2-4 15,6-4 1-15,1-4-12 16,-1-8-52-16,2-7-62 16,-4-11-55-16,-4-12-55 0,-2-3-299 15</inkml:trace>
  <inkml:trace contextRef="#ctx0" brushRef="#br0" timeOffset="210116.7691">8073 16497 1050 0,'-14'0'133'16,"3"4"-17"-16,1 7-14 15,5 8-57-15,2 6-35 16,3 7-5-16,0 7-7 0,5-1-3 15,2-2-35-15,0-8-148 16,0-13-140-16,0-13-570 16</inkml:trace>
  <inkml:trace contextRef="#ctx0" brushRef="#br0" timeOffset="210413.1696">8176 16407 1059 0,'-4'1'-4'0,"4"1"4"16,4 3 4-16,5 2-1 16,3 1 2-16,-1 3 2 0,1 2 25 15,1 4 11-15,0 0-1 16,0 3-28-16,-2-1 7 15,0 3-9-15,-2-2-8 0,-1 1 0 16,-2-4-5-16,0-1 0 16,-2-4 1-16,0-3-10 15,-4-3-26-15,1-6-35 0,1-2 16 16,-2-7-9-16,0-5-176 15,-6-4-180-15</inkml:trace>
  <inkml:trace contextRef="#ctx0" brushRef="#br0" timeOffset="210849.9704">8285 16542 514 0,'-6'1'280'16,"0"4"-222"-16,3-1-50 15,0 1-8-15,2 1-3 0,0 0-24 16,0 0-42-16,0-2 23 16,1 0 44-16,-2-4 5 15,1 2 29-15,1-1 25 0,-1-2-14 16,1 1-19-16,0-2-1 15,0 1-8-15,0 0-9 16,0-1-3-16,0 2-3 0,0-2 0 16,0 2 1-16,0-1 0 15,0 0 0-15,0 1 3 16,-1-2 5-16,-1 2-1 15,0-4 1-15,-1-2-1 0,-2-2 2 16,0-2-1-16,-1-4-6 16,0-2-3-16,2-5 0 15,-2 0-3-15,2-4 2 0,0 0-2 16,1-2-2-16,1 0 4 15,2 6 3-15,0 0 0 16,2 3-1-16,4 0 5 0,3 5 0 16,3 3 11-16,1 3 26 15,6 6-5-15,-1 3-8 16,1 12-6-16,0 6-16 15,-2 9-7-15,-3 4-2 0,-5 1-8 16,-6 1 3-16,-3-2-36 16,-5-4-51-16,-8-8-48 15,0-10-121-15,-3-9-301 0</inkml:trace>
  <inkml:trace contextRef="#ctx0" brushRef="#br0" timeOffset="211551.9716">8390 16352 1243 0,'1'6'40'0,"6"0"-35"16,6 5 5-16,3 1-2 16,1 1-6-16,-1 0-1 15,-3-1-2-15,-3-2 1 0,-3-1-1 16,-3-3-2-16,-2-1-5 15,-2-3-38-15,-6-3 12 16,-1-7-44-16,-3-4-11 0,1-4 34 16,-1-4 35-16,3-1 22 15,5-2 3-15,2 0-1 16,4 2 3-16,9 3 1 15,0 4-5-15,1 2 1 0,-1 5-1 16,-1 2 1-16,-2 3-2 16,-4 0-1-16,-1 4 0 15,-3 0-1-15,-2 3 5 0,-2 1 47 16,-1 0 29-16,-2 1-3 15,0 2-7-15,3 1-11 16,2 1-24-16,2-1-22 0,6 0-10 16,4 1-1-16,2-4-3 15,0-1-1-15,-1-4 1 16,1-2-2-16,-5-2-3 15,-2-6 1-15,-5-3 1 0,-2-2-1 16,0-3-2-16,-8-2-2 16,-1 0 0-16,-4 1 5 15,-2 3 3-15,4 3 2 0,0 4 1 16,4 2 3-16,3 4-2 15,4-1-3-15,3 3-13 16,5 1 4-16,4-2-5 0,2 0-37 16,2-6-30-16,-2-5-23 15,0-5 4-15,-5-5-46 16,-4-4 19-16,-4 0 39 0,-1 2 80 15,-6 1 47-15,-3 4 80 16,2 5 35-16,-1 5 22 16,3 4-43-16,2 4-23 15,3 6-60-15,0 8-48 0,5 10 4 16,4 6 10-16,3 7-5 15,-1 5-11-15,2-2-3 16,1-4-5-16,0-6-15 0,-3-9-69 16,-1-10-28-16,-3-9-50 15,-5-11-43-15,1-10-149 16</inkml:trace>
  <inkml:trace contextRef="#ctx0" brushRef="#br0" timeOffset="211879.5722">8706 16103 875 0,'-5'-5'169'0,"2"4"-45"0,3 0-58 16,0 2-57-16,4 2-2 15,1 2-7-15,2 2-2 16,0-1 5-16,-1-1-9 0,1-1 0 16,-3-2 6-16,0 0-4 15,-3 0-3-15,1-4 6 16,-1 2 3-16,-1-4-4 0,0-1 4 15,0 1-1-15,0-2 0 16,0 1 2-16,-2 1-4 16,1 2 0-16,1 1 4 0,0-1 0 15,0 1 1-15,-1 2 0 16,1-1-6-16,-2 0 2 15,0 3 2-15,2-1-4 16,-1 0 0-16,-1 1 2 0,1-1-4 16,0-2 0-16,0 2-4 15,0 0-13-15,-1 0-36 16,-2 0-39-16,-1-2-66 0,-3 2-198 15</inkml:trace>
  <inkml:trace contextRef="#ctx0" brushRef="#br0" timeOffset="212378.7731">8661 16137 697 0,'0'4'54'0,"2"4"-42"15,5 5 14-15,2 12 84 16,1 10 14-16,2 9-15 16,4 4-26-16,-1 2-50 0,0-2-26 15,2-6 2-15,-4-8-8 16,-2-10-1-16,-5-7 2 15,0-5-5-15,-6-8 2 0,0-5-7 16,-6-9-22-16,-1-9-69 16,0-9-23-16,0-11 20 15,1-9 34-15,3-6-34 16,-2 1-57-16,0 0-11 0,3 6 188 15,-1 6 150-15,0 10-31 16,-1 8 9-16,0 7-10 16,3 4-24-16,-1 5-36 0,2 3-19 15,0 3-22-15,3 4-24 16,5 0-6-16,0 7 2 15,4 3-2-15,2 5-1 0,-2 0-3 16,-2 2 1-16,-2 1-2 16,-6 1-6-16,-2 0 1 15,-8-1-3-15,-4-3-5 0,-1-3-31 16,0-6-15-16,3-5-29 15,3-8-48-15,6-10-12 16,1-6-214-16</inkml:trace>
  <inkml:trace contextRef="#ctx0" brushRef="#br0" timeOffset="213111.9743">8845 16097 313 0,'1'-1'581'0,"-1"0"-388"0,0 3-65 16,-1-1-55-16,1 3-47 16,0 1-20-16,0-2 0 15,0 0-2-15,0-1-6 0,3-1 2 16,0-3-1-16,0-5-2 15,1-4-1-15,-2-2-7 16,1 0-12-16,-3-1 3 16,0 1 9-16,-2 3 11 0,2 4 0 15,-2 3 5-15,-1 1 5 16,2 5 6-16,-2 5-9 15,3 7-3-15,0 2 4 0,4 2-2 16,3 2-4-16,4-4-1 16,2-2 2-16,3-5-5 15,-1-6-2-15,-2-4-1 0,-1-6-16 16,-4-10-18-16,-5-3 6 15,-3-6 8-15,-1-7 20 16,-7-6 6-16,-1-5-1 0,-1-4 2 16,-2 0 1-16,3 1 7 15,2 4 18-15,0 11 37 16,3 6-5-16,0 9 27 15,3 9-25-15,0 6-13 0,1 9-35 16,0 12-13-16,2 9 4 16,5 9 3-16,1 10-7 15,2 2-10-15,3-4 3 0,2-5 9 16,0-7-22-16,-3-10-32 15,-2-9-7-15,-1-8-9 16,-2-5 8-16,-2-8 30 0,-2-9 24 16,1-5-3-16,-1-1-13 15,0-2 11-15,-2 2 8 16,-1 4 4-16,0 5 0 15,0 4 8-15,0 4 24 0,0 3 13 16,0 5-27-16,0 5-19 16,0 5 10-16,1 1 7 15,3 3-13-15,2-3-6 0,1-1 0 16,2-3 0-16,1-3-1 15,2-2 0-15,0-1 2 16,2 3-1-16,1 2 6 16,1 3-1-16,-1 2 5 0,1 6 0 15,-2 2 23-15,-1 3 8 16,-2 0-22-16,-4 1-14 15,-1-2-3-15,-4-7-3 0,-2-3-1 16,-7-7-12-16,-5-8-32 16,-4-5-71-16,-2-12-47 15,-7-8-110-15,0-10-161 0,1-9 11 16</inkml:trace>
  <inkml:trace contextRef="#ctx0" brushRef="#br0" timeOffset="213252.3746">9009 15809 1038 0,'5'-9'82'15,"9"1"-72"-15,7 1-6 0,6-1-11 16,0 1-15-16,-5 0-114 16,-1-1-165-16</inkml:trace>
  <inkml:trace contextRef="#ctx0" brushRef="#br0" timeOffset="213501.975">9232 15569 1001 0,'-4'-10'107'0,"2"1"-51"16,2 7-32-16,2 4-21 16,3 6-2-16,3 12 18 15,0 12 34-15,4 11 2 0,3 7-20 16,0 8-26-16,2 1-8 15,0-1-3-15,-4-8 0 16,-5-7-7-16,-3-7-32 0,-5-10-60 16,-2-8-25-16,-8-8-10 15,-3-9-35-15,-2-9-141 16</inkml:trace>
  <inkml:trace contextRef="#ctx0" brushRef="#br0" timeOffset="214453.5767">9231 15824 920 0,'0'-4'121'16,"7"0"-85"-16,8-1-27 15,6-2 4-15,6-1-4 16,3-3-2-16,4-4-1 0,1 0 16 16,-5-1 4-16,-2 2-20 15,-7 0-2-15,-6 0-2 16,-9 4 9-16,-2 2 45 0,-4 0 17 15,-3 2-15-15,-4 2-5 16,-4 2-19-16,0 4-20 16,-3 8-13-16,1 3-2 15,0 5-1-15,4 5 5 0,4-1-6 16,5 0 1-16,0-3 0 15,10-4-3-15,4-5-2 16,4-9-1-16,3-1-3 0,1-9-2 16,-1-6 1-16,-1-6-8 15,-3-2 2-15,-6-4 4 16,-4 3 5-16,-6 1 3 0,-1 4 5 15,-4 4 6-15,-2 4 13 16,0 7 41-16,3 6-14 16,1 7-38-16,2 5-9 0,4 3 1 15,7 2 0-15,2-1-3 16,7-5-5-16,2-9-6 15,5-3-2-15,-1-6-2 16,1-11 4-16,-5-5 8 0,-1-8 5 16,-7-3 2-16,-4-5 1 15,-9-5 1-15,-1-2 0 16,-3 2-2-16,-5 1 0 0,-2 7 1 15,2 8 6-15,3 8 24 16,2 8 13-16,-1 10-11 16,2 10-24-16,0 13-19 0,1 11 8 15,1 9 3-15,1 7 1 16,7 1-3-16,5-3-2 15,4-5 0-15,4-12-1 0,0-7 0 16,2-11-1-16,-2-7 0 16,0-6 2-16,-1-7 1 15,-4-9 3-15,-1-7-1 16,-1-3-1-16,-7-5 2 0,-1-6-2 15,-8 0 1-15,2 0 2 16,-8 2-2-16,0 5 2 16,-4 6 6-16,2 5 7 0,1 7-1 15,2 7-4-15,0 5-8 16,2 2-6-16,3 3-7 15,1 5 0-15,1 3-9 0,4-1-28 16,6-3-21-16,4-2 2 16,3-6 10-16,2-3 9 15,0-6-13-15,-1-6 9 16,-5-3 29-16,-4 1 20 0,-3-2 4 15,-5 1 3-15,-1 3 27 16,0 3 62-16,-3 1-5 16,2 6-14-16,-2 3-28 0,0 4-22 15,-1 11-23-15,1 5-1 16,-1 7 3-16,1 5 2 15,1 4-2-15,2 0-1 0,5-2-1 16,6-1-1-16,3-4-3 16,3-6-3-16,3-8-42 15,1-7-48-15,0-6-63 0,-2-9-18 16,-1-8-150-16</inkml:trace>
  <inkml:trace contextRef="#ctx0" brushRef="#br0" timeOffset="214749.9772">10187 15415 744 0,'-5'-2'127'0,"3"2"-47"15,1 4-35-15,1 1-36 0,1 2-2 16,5-3-4-16,1 1 7 16,4-3 1-16,3-2 3 15,0-6 5-15,2-4 3 0,-2-5 6 16,0 0-3-16,-6-4-6 15,-5 0 12-15,-3-3 13 16,-4 5 3-16,-6-1-1 16,-7 7 14-16,-1 8 6 0,-2 5-8 15,-1 13-18-15,3 8-27 16,1 6-8-16,8 4 0 15,8-1-6-15,4 1 1 0,16-5-3 16,8-7 0-16,11-5-8 16,8-11-38-16,1-6-101 15,-2-14-93-15,-6-9-451 0</inkml:trace>
  <inkml:trace contextRef="#ctx0" brushRef="#br0" timeOffset="215966.7794">7673 17333 987 0,'-1'6'14'0,"1"2"-5"15,3 5-4-15,8 5 13 16,0 5 19-16,3 2 5 0,0 1 8 16,-2 5-18-16,0-2-24 15,-3-2 2-15,-1-7-7 16,-3 1-5-16,-1-6-2 0,-4-6-26 15,0-7-89-15,-6-8-51 16,-4-7-153-16</inkml:trace>
  <inkml:trace contextRef="#ctx0" brushRef="#br0" timeOffset="216138.3797">7656 17301 1069 0,'-1'-14'49'0,"1"-3"-43"15,10 1 10-15,5 1-7 16,4-1-12-16,0 1 6 0,2 4-7 15,-3 6-14-15,-2 3-65 16,-3 4-33-16,-5 5-5 16,-3 4-64-16,-4 1-87 0</inkml:trace>
  <inkml:trace contextRef="#ctx0" brushRef="#br0" timeOffset="216325.58">7773 17402 864 0,'0'-4'50'15,"4"-7"-35"-15,6-3-6 16,5-6 6-16,1 0-10 16,1 2-4-16,1 5-1 0,-5 2-15 15,-2 9-48-15,-6 4-58 16,-5 13-57-16,-6 5-203 15</inkml:trace>
  <inkml:trace contextRef="#ctx0" brushRef="#br0" timeOffset="216341.18">7852 17386 2 0</inkml:trace>
  <inkml:trace contextRef="#ctx0" brushRef="#br0" timeOffset="216465.9802">7842 17553 248 0,'7'1'6'0,"3"-2"235"16,1-2-147-16,1-6-37 15,0-5-18-15,3-1-33 16,-2-6-12-16,0 0-78 0,-1-3-368 15</inkml:trace>
  <inkml:trace contextRef="#ctx0" brushRef="#br0" timeOffset="217433.1819">8028 17204 968 0,'-13'-4'33'16,"1"3"-9"-16,-1-1 74 16,2 4-39-16,-1 4-43 15,1 3-9-15,0 5-5 16,1 3 4-16,2 6-3 0,4 1-5 15,4 6 4-15,0-3 3 16,9 0-8-16,2-4 7 16,3-4 0-16,4-6-6 0,0-10 3 15,3-3-3-15,-2-10 0 16,1-8-4-16,-3-6-10 15,-4-7-21-15,-2-4-3 0,-7-1-5 16,-4-3 20-16,-2-3 1 16,-8-4-2-16,-3 4 9 15,-4-1 0-15,2 6-2 16,-1 6 20-16,3 8 14 0,4 10 49 15,-1 9 49-15,5 7-43 16,5 14-35-16,0 11-28 16,6 9 4-16,6 9 3 0,5 5-3 15,5-6-5-15,6-4-9 16,0-7-1-16,-1-11 2 15,1-9-13-15,-5-10-30 0,-2-4-12 16,-9-6-2-16,3-13 10 16,-6 0-6-16,0-8 0 15,-6 1 3-15,1-4 29 16,-4 3 19-16,0 0 4 0,-5 5 2 15,-3 2 9-15,-3 5 28 16,0 7 31-16,-2 6 22 16,0 4-26-16,2 7-24 0,1 7-17 15,3 8-11-15,3 1-12 16,4-1 0-16,5 3-2 15,7-3-2-15,5 0 1 0,4-3 3 16,5 2-1-16,1 6 0 16,0-3 0-16,2 7-1 15,-3 2 0-15,-4-1 4 16,-4 1-6-16,-7-6-2 0,-7 0 6 15,-4-7-4-15,-8-4 1 16,-4-6 3-16,-3-11-4 16,-2-7 3-16,2-10-13 0,-1-11-16 15,4-10 0-15,4-7-25 16,1-3-18-16,6-1-19 15,1-1 48-15,5 3 38 0,3 7 5 16,4 5 1-16,-2 7 2 16,2 3 10-16,-1 9 16 15,-1 2 19-15,-2 1 19 16,-1 5-10-16,-1-1-31 0,0 3-18 15,-1-1-9-15,-2 2 2 16,0-2-3-16,-2 2 3 16,-1-2 0-16,-2 1-2 0,-2 0 1 15,-1 0 3-15,-2 3 17 16,-2 0 11-16,2 1-12 15,-3 4-8-15,2 5-11 0,-1 3 3 16,2 5 1-16,3 3 2 16,3 1-5-16,1 0-1 15,5-1-1-15,6-1 0 0,4-5 2 16,4-5-1-16,5-6 1 15,2-4-2-15,1-5-2 16,2-9-12-16,-6-5-95 16,-5-6-146-16,-5-6-504 0</inkml:trace>
  <inkml:trace contextRef="#ctx0" brushRef="#br0" timeOffset="217729.5825">8666 16781 1057 0,'9'13'2'0,"5"3"8"15,4 14 37-15,5 9 20 16,0 6-28-16,1 6-8 15,0 0-14-15,-2-3-13 0,-3-7-4 16,-3-5 4-16,-5-11-4 16,-4-6-2-16,-3-6 2 15,-4-7-2-15,0-3-1 0,-6-6-4 16,-3-8-39-16,-5-6-31 15,-3-8-45-15,-3-11 18 16,-3-8-14-16,-2-5-90 0,2-4-181 16</inkml:trace>
  <inkml:trace contextRef="#ctx0" brushRef="#br0" timeOffset="217916.7828">8703 16882 145 0,'-16'-37'97'0,"4"8"-76"16,4 9 372-16,4 5-276 15,4 5-42-15,0 2-11 0,7 4-23 16,5 3-25-16,0 1 11 16,3 3 11-16,4 5-14 15,0 4-10-15,0 4 2 0,-3 2-4 16,-4 3-4-16,-1 4-5 15,-5 0-4-15,-5 0 3 16,-1-2-6-16,-1-3 0 0,-6-4-25 16,-1-8-84-16,-3-9-109 15,3-8-473-15</inkml:trace>
  <inkml:trace contextRef="#ctx0" brushRef="#br0" timeOffset="218790.3843">8818 16753 1048 0,'2'5'112'0,"1"2"-85"15,6 4-11-15,4 4 17 16,-2 3-20-16,3 3-7 0,1-2 1 16,-2 1-3-16,-4-5-3 15,0-4-5-15,-4-4 6 16,-2-7-7-16,-3-2-10 0,0-10 11 15,-2-5-45-15,-2-8 3 16,2-2 22-16,-1-3-1 16,3-1 1-16,0 2 22 15,3 2 2-15,2 5 3 0,0 5-1 16,1 4 3-16,-3 3 13 15,0 7 17-15,-3 1 20 16,0 7 32-16,-2 8 6 0,-1 3-26 16,1 3-32-16,2 1-24 15,0-1-6-15,4-2-3 16,6-3 1-16,4-6-2 0,4-1-1 15,3-6-1-15,2-3-4 16,-1-4-8-16,-1-7-32 16,-5-5-29-16,-4-2 6 0,-7-4 15 15,-5 0 12-15,-5-1 14 16,-7 2 23-16,-2 4 6 15,0 2 11-15,0 5 29 16,3 3 7-16,3 4-6 0,4 4-25 16,4 1-17-16,1 3-15 15,7 2-1-15,3 0-46 16,3-5-25-16,2 0-10 0,2-11 13 15,-1-5-17-15,-3-2 4 16,-3 2 29-16,-3 0 70 16,-4 5 55-16,-3 5 86 0,-1 4 72 15,0 3-36-15,2 10-70 16,1 6-96-16,4 9 36 15,4 8-16-15,2 8-9 16,3 2-9-16,2 4-4 0,2 2-10 16,-3-4-4-16,1-4 1 15,-5-9-1-15,-2-8-3 16,-5-9-3-16,-2-9-10 0,-4-9-19 15,-6-6 27-15,-1-13-55 16,-3-4-10-16,-2-9 14 16,-2-9 9-16,-1-2-30 0,3-2 41 15,-2 1 41-15,3 2 2 16,2 6 13-16,2 7 25 15,4 6 19-15,3 6-2 0,2 4-23 16,5 5-14-16,3 2-9 16,4 5-2-16,0 3 0 15,1 5-4-15,1 7-3 16,-3 6 0-16,-2 4 0 0,-6 4 11 15,-2-1 1-15,-3 3-10 16,-5-4-2-16,-4-3 0 16,-1-2-3-16,1-7-2 0,1-5-23 15,6-8-69-15,1-11-77 16,1-11-126-16</inkml:trace>
  <inkml:trace contextRef="#ctx0" brushRef="#br0" timeOffset="219601.5857">9306 16477 1181 0,'-5'7'56'15,"3"-1"-26"-15,2 2-20 16,2-2-5-16,3 0-4 16,0-4 1-16,-1-1 0 0,1-2 0 15,0-6-1-15,0-5-1 16,0-2-1-16,-2-3 1 15,1-1-1-15,-4-1 0 0,0 2 0 16,-2 3 3-16,-1 5 1 16,-3 3 3-16,2 6 26 15,1 2 4-15,0 11-27 0,2 5-8 16,1 5 1-16,2 2 0 15,7 0-3-15,3-2 0 16,4-6-2-16,3-8 1 16,0-5-6-16,2-6-1 0,-4-9-5 15,-2-4 1-15,-2-5 0 16,-7 3 3-16,-1-2 11 15,-3 5 3-15,-2 5 19 0,0 1 55 16,0 7 10-16,0-1-32 16,0 4-42-16,0 7-14 15,1 1 1-15,2 3-1 0,-1 0-3 16,-1-1-2-16,3-5-13 15,-3-6-45-15,1-3-22 16,-1-14 38-16,2-5-57 16,-3-10-13-16,3-10 74 0,-2-5 41 15,1-3 4-15,1 2-1 16,-3 4 1-16,1 8 45 15,-1 10 71-15,1 8-2 0,0 10-6 16,1 5-58-16,2 7-43 16,0 12-1-16,1 7 14 15,2 10 6-15,3 8-19 0,-2 2-8 16,5 0-6-16,-3-3-5 15,1-8-32-15,0-9-14 16,-1-10-16-16,0-8-14 16,-1-8 10-16,2-9 38 0,0-9 2 15,-1 1 0-15,0-2 33 16,-3 3 5-16,-2 3 12 15,-2 5 43-15,0 5 24 0,-1 2-9 16,-2 2-14-16,0 4-35 16,0 5-17-16,0 4 12 15,1 4 3-15,1 3-14 16,3 2-6-16,1-2-2 0,2 2 0 15,4-4-2-15,2 3 0 16,1-5 0-16,3 0 0 16,-1 1 3-16,0-3-3 0,-2-2 2 15,-3 1 2-15,-1-3 2 16,-2 0-3-16,-4-3-1 15,-5 1 0-15,0-1-31 0,-10-6-100 16,-8-2-69-16,-7-12-203 16</inkml:trace>
  <inkml:trace contextRef="#ctx0" brushRef="#br0" timeOffset="219773.186">9620 16202 1112 0,'18'-3'24'16,"10"-3"-14"-16,6 2-4 15,3-1-5-15,-1-2-4 0,-4 3-2 16,-9-4-113-16,-5-3-171 16,-5-4-337-16</inkml:trace>
  <inkml:trace contextRef="#ctx0" brushRef="#br0" timeOffset="220007.1865">9918 15823 1019 0,'-5'-5'104'15,"4"3"-31"-15,1 2-52 0,2 9-20 16,4 10 2-16,2 9 38 16,2 9 13-16,1 7-3 15,4 7-31-15,0 3-13 0,-1 3-9 16,-2-6 0-16,-3-2-5 15,-3-8-59-15,-5-6-64 16,-8-12-53-16,-6-10-44 0,-5-11-142 16</inkml:trace>
  <inkml:trace contextRef="#ctx0" brushRef="#br0" timeOffset="220771.5878">9894 16074 904 0,'14'-4'53'0,"5"0"-29"0,9-1 29 16,2 0-39-16,6-3-8 15,1 0-4-15,-4-2 4 16,-3-5 14-16,-5 1 12 0,-7 3 10 16,-5-3-14-16,-8 2-2 15,-3 3 29-15,-2 2 20 16,-5 2-15-16,-3 4-13 0,-1 1-17 15,-1 7-22-15,0 7-9 16,2 5-1-16,0 0 3 16,3 4-2-16,3-4-2 15,2 0-3-15,8-5-16 0,3-7-11 16,6-5-6-16,3-4 1 15,2-9 11-15,-1-8 21 16,-2-7 5-16,-3-4 3 0,-3-3-2 16,-6 4-1-16,-5 1 0 15,-2 6 5-15,0 7 49 16,-2 8 34-16,-1 9-21 0,0 7-37 15,3 8-33-15,0 10 2 16,0 2 3-16,0 1-2 16,7-4-7-16,3-5-20 0,4-6-24 15,4-11-7-15,3-6 2 16,1-9 14-16,0-11 22 15,0-8 7-15,-3-9 17 16,-2-5-1-16,-4-7-2 0,-3-2 1 16,-3 0 1-16,-4 1-1 15,-3 8 7-15,0 7 55 16,-1 12 15-16,-3 8 2 0,1 11-29 15,-2 9-32-15,-2 15-23 16,0 11-3-16,0 6 6 16,0 9 2-16,4 4-2 0,3-2-1 15,6-4-2-15,6-3 1 16,6-9-6-16,3-4-24 15,2-10-2-15,3-7 3 16,0-9 14-16,0-10 13 0,2-8 10 16,-4-7-2-16,1-3 1 15,-5-5 4-15,-5-1 6 16,-7 1 12-16,-6 1 14 0,-2 5 7 15,-8 2-12-15,-5 10-11 16,-3 7-10-16,-3 8-9 16,-2 10-11-16,-3 10 0 0,5 7 0 15,0 1-5-15,8 2-42 16,8-3-49-16,3-5-80 15,11-8 10-15,6-14-6 0,7-5-189 16</inkml:trace>
  <inkml:trace contextRef="#ctx0" brushRef="#br0" timeOffset="220974.3881">10782 15377 911 0,'-10'-17'113'0,"0"5"0"0,5 4-21 15,2 8-55-15,1 2-21 16,0 12-19-16,1 5 11 15,1 8 19-15,0 10-10 0,6 6-7 16,5 4-5-16,3 0-9 16,3-1 0-16,2-5-19 15,-1-7-57-15,-3-8-123 16,-2-10-51-16,-1-9-344 0</inkml:trace>
  <inkml:trace contextRef="#ctx0" brushRef="#br0" timeOffset="221255.1886">10936 15640 859 0,'-2'6'94'0,"1"1"-49"0,1 1-26 16,5 2-8-16,6-2-7 16,1-3 0-16,3-3 2 15,3-3 0-15,4-5 1 0,-3-9 1 16,-2-5 9-16,-3-4 9 15,-5-2 12-15,-5-3 38 16,-4-1-11-16,-3 4 16 16,-4 5 10-16,-3 6-4 0,-1 7 0 15,0 9-43-15,-2 14-33 16,2 11-12-16,2 9 0 15,2 5-1-15,4 3-7 0,4-1-8 16,12-4-42-16,5-9-70 16,5-14-103-16,2-13-166 15</inkml:trace>
  <inkml:trace contextRef="#ctx0" brushRef="#br0" timeOffset="222409.5907">5744 17643 416 0,'-9'9'199'0,"-1"6"-194"0,1-5-3 16,1 1 0-16,1-2 43 15,1-2 23-15,5-3-14 16,1-2-17-16,0 0-26 0,6-2 4 16,3 0 25-16,5-4 28 15,4-4-10-15,7-4-4 16,7-4-24-16,6-6-17 15,9-5-3-15,10-11 5 0,14-13-1 16,8-12-4-16,14-8-1 16,12-11 1-16,8-6 0 15,8-7 17-15,8-2-3 0,4 3 3 16,1-1-2-16,5-1-6 15,-1 5 3-15,-3 2-3 16,-2 0-6-16,-4 2 0 0,-6 4 13 16,-5 4 12-16,-6 4-3 15,-8 4-14-15,-9 9-10 16,-7 5-5-16,-9 7 0 0,-10 6-1 15,-13 7 0-15,-9 8-3 16,-12 5-1-16,-8 6 0 16,-11 5-1-16,-7 5 1 15,-5 3 0-15,-4 2-1 0,-5 3-3 16,-9 2-9-16,-9 7-14 15,-6 4-58-15,-10 5-48 16,-8 0-64-16,-4 1-155 0</inkml:trace>
  <inkml:trace contextRef="#ctx0" brushRef="#br0" timeOffset="223127.1919">5861 17792 332 0,'-8'4'331'16,"-1"1"-250"-16,4-4-31 0,2-1-27 16,1 4 8-16,0-2 10 15,2-1-5-15,0-2-15 16,0-1-6-16,2 1 5 0,6-3-3 15,4-4 12-15,8-6 4 16,10-7-12-16,14-10-7 16,12-11 3-16,15-10 8 0,14-10-7 15,17-8-10-15,9-7-4 16,13-2-2-16,4-3 0 15,8-3 1-15,2-2-2 0,-3 2-1 16,-2 3 1-16,-6-2 9 16,-6 0 24-16,-6 5 11 15,-9 4 5-15,-3 4-15 16,-7 0-9-16,-4 5-9 0,-8 3-3 15,-4 5 0-15,-5 6-5 16,-8 4-7-16,-10 8-1 16,-8 7 1-16,-8 7 0 0,-12 6 3 15,-6 6 5-15,-7 4 16 16,-7 3-1-16,-2 2 4 15,-5 1-6-15,-1 3-12 0,1 0-5 16,-2 1-1-16,0-2-3 16,0 2 0-16,0-1-3 15,0 1 3-15,0 0-3 16,0 0 3-16,0 0-3 0,0 0 0 15,0 1-2-15,0-1-2 16,0 0-21-16,-2 0-87 16,-6-5-120-16,-2-7-205 0</inkml:trace>
  <inkml:trace contextRef="#ctx0" brushRef="#br0" timeOffset="225638.7963">5315 16858 915 0,'-11'-9'7'15,"8"4"-8"-15,2 5 2 16,0 1-3-16,0 0 2 16,-1 1-2-16,-1 1 0 0,0 3 1 15,-1 2 6-15,0 1 4 16,2 1 13-16,1 6 6 15,1 1-7-15,0 6-9 0,5 2-2 16,8 9-6-16,3 7 2 16,7 8 0-16,8 13 14 15,9 17 33-15,9 11-5 0,9 11-22 16,8 10-7-16,3 1-11 15,2-4-3-15,-2-12-4 16,-8-9 0-16,-3-15-1 16,-9-10 7-16,-4-9 41 0,-3-5 24 15,-2-3 8-15,-3-5-60 16,-2-3-15-16,-1-5-2 15,-4-3-1-15,-2-9-1 0,-3-4 3 16,-5-8-1-16,-4-3-3 16,-2-3 1-16,-4-6 0 15,-2-4 0-15,-2-2 1 16,0-2 1-16,2-1-4 0,0-1 1 15,0-3 3-15,6 0-1 16,3-1-3-16,4-2 2 16,9-4-2-16,8 1-3 0,11-5 6 15,11-2-2-15,11-2 0 16,11-1-1-16,9-2 2 15,8 0-3-15,7-1 3 0,6 2-3 16,3 1 3-16,4-1 1 16,4 1-1-16,-2-2-1 15,1-2-1-15,0-6 1 0,0-1 2 16,2-3 0-16,-1 0-1 15,3-1 2-15,1 0 5 16,2 2 0-16,0-1-3 16,-2 1-3-16,1-1 0 0,-4 3 1 15,-1 3 0-15,-4-1 1 16,-3 3-2-16,-1-1-4 15,-6 1 4-15,-1 2 0 0,-4 0-1 16,-6 2 0-16,-4 3 1 16,-1 3 0-16,-4 2 1 15,-5 4 6-15,-1 0 6 0,-2 4-3 16,-7 1-7-16,-2 1 9 15,-8 0-8-15,-4 0-3 16,-7-1 6-16,-4 0-2 16,-6 0-2-16,-3 0-2 0,-6 2 0 15,-7 0 1-15,-3 4-3 16,-7 1 2-16,-3-1 1 15,-5 5 6-15,-3-1-6 0,-1 0-3 16,-2 1 3-16,0-1-3 16,-2 0 6-16,5-2-8 15,-4 1 2-15,2-3 0 0,2-1 0 16,-2 2-2-16,-1-3 3 15,0-1-2-15,0 1 0 16,-1-1 2-16,-1-1-2 0,-1-2 1 16,0-1-1-16,-3-2 0 15,-2-3 1-15,-3-6 2 16,1-4 0-16,-4-8-2 15,0-8 0-15,-2-10-2 0,-1-10 0 16,0-9-1-16,-6-5-4 16,-1-5-3-16,0-4 1 15,-3 3 2-15,1 5 6 0,-1 7 1 16,2 4-1-16,2 7 0 15,2 8 0-15,1 3-1 16,2 6 2-16,3 3 0 0,-1 6-2 16,3 4 1-16,-1 4 0 15,2 6 1-15,1 3 0 16,3 4-1-16,1 5 1 15,1 2-1-15,0 3-1 0,0 2 1 16,1 3 0-16,0 0 1 16,1 2-3-16,-1 1 0 15,-1 0 2-15,1 0-1 0,0 2 1 16,0-1 0-16,-1-1 0 15,0 3-1-15,2-1 2 16,-1 2-1-16,-1 0-2 0,2-2 0 16,-3 2 0-16,0 2 2 15,-4 0 0-15,-1-1 0 16,-5 3-1-16,-6 0 2 0,-6 2-3 15,-5 3 1-15,-7 2 0 16,-4 3 0-16,-7 1 1 16,-5 3-2-16,-5 2 1 15,-3 1 0-15,-4 2-1 0,-4 0 0 16,-3-1-1-16,0 0 0 15,-5-1-6-15,-3 0 8 16,-1 2-2-16,1-3 2 0,-1-2 1 16,0 0 0-16,1-1 0 15,3-6 0-15,2 1-1 16,-2-3 2-16,2-1-1 0,0-1-1 15,3 1 2-15,1 2-1 16,-1-3 0-16,4 1 0 16,0 2 0-16,1-1 1 0,-2 2-1 15,1 0 0-15,0 2-1 16,3 1 1-16,-2 2 0 15,2-2 1-15,4 1-2 16,1-2 2-16,3 1-2 0,0-2 2 16,4 0-1-16,0 0 0 15,3 1 0-15,1 0 0 16,2 1 0-16,0-1 0 0,3 2-1 15,3 0 3-15,-2 0-3 16,2 0 1-16,0 1-2 16,-2 0 2-16,0-1 2 0,-2 2-1 15,1 0-2-15,2 1 1 16,-2-1 0-16,-1 3 0 15,5-2-1-15,-3 1 1 16,2 0 0-16,0 2 1 0,2-2-3 16,0 2 3-16,-3 0-2 15,1-2 2-15,-1 2-1 16,-1 0 0-16,-2 0-1 0,1 0 0 15,-1 1 2-15,0-1-1 16,-1 1 0-16,2 2-3 16,1-1 3-16,-1-2-2 0,3 3 1 15,2-2-2-15,0-1 1 16,1 0 0-16,0-2 0 15,0 0 0-15,-1 1 2 0,0 0-2 16,-1 1 4-16,-2 2-3 16,1 1 1-16,-2 2-1 15,0-1 1-15,-2 1 0 16,2 0 0-16,-1 2 0 0,3-4 0 15,2 0 0-15,4-1 1 16,2-3-1-16,4 0 0 16,3-3-1-16,3 0 2 0,2-3-1 15,3 1 0-15,3-4-1 16,1-1 2-16,3 2-1 15,2-4 0-15,-1 0-1 0,2 2 1 16,3 2-2-16,3-1-67 16,-1 2-49-16,0-3-58 15,-2-8-160-15</inkml:trace>
  <inkml:trace contextRef="#ctx0" brushRef="#br0" timeOffset="229710.4035">5842 14716 830 0,'0'-13'16'0,"-3"1"24"15,3 6-28-15,7 4-11 0,1 3 1 16,3 4-4-16,2 6 0 16,3 4 1-16,1 4-1 15,-1 3 4-15,2 0 3 0,-1 2 27 16,-1-4 7-16,3-1-12 15,-1-8-10-15,0-5-1 16,0-5 0-16,1-7 7 16,0-9 9-16,1-9 6 0,-1-9 1 15,2-6-10-15,-1-12 4 16,-2-8-13-16,-1-8-5 15,-1-4-6-15,-1-5-3 0,-1 1-2 16,1 5-3-16,1 7 6 16,1 10 23-16,1 9-7 15,2 12-10-15,-2 9-3 16,3 9-8-16,-1 5-3 0,3 2 0 15,-1 4 0-15,4-1-2 16,-1 2 2-16,0 0-1 16,-3 0 1-16,-1 0-2 0,-3 1-11 15,-4 0-70-15,-7 2-65 16,-5-1-74-16,-3-2-256 15</inkml:trace>
  <inkml:trace contextRef="#ctx0" brushRef="#br0" timeOffset="233360.8099">4888 17289 807 0,'-4'-2'33'0,"1"-1"2"15,3 1-27-15,0 3 9 16,0 3-8-16,4 6-7 15,0 4 25-15,3 4-4 0,1 5 0 16,3 0-1-16,0-2-4 16,4 0 1-16,0-4 16 15,1-6-15-15,1-8 1 0,-1-3 10 16,3-7 5-16,-2-10-13 15,2-10 4-15,3-12-16 16,1-4-1-16,3-8 2 0,0-7-3 16,3-5 2-16,-1-2-4 15,-4 4-2-15,-1-1-2 16,-3 5 1-16,-2 10-5 15,-3 7 1-15,-2 11 1 0,1 6 0 16,0 6-4-16,1 4 0 16,4 1-10-16,1 1-90 15,-2-9-135-15,-4-6-370 0</inkml:trace>
  <inkml:trace contextRef="#ctx0" brushRef="#br0" timeOffset="237604.0174">10549 15223 401 0,'-6'-3'167'16,"0"1"-163"-16,1-1 0 15,2 2-5-15,1-1 13 16,2-2 8-16,-1 2-5 16,0 0 7-16,1 0 5 0,0 0 27 15,0 0 16-15,0 1-19 16,0 0-7-16,0 1-21 15,1 1-21-15,4 2 3 0,1 4 28 16,1 1-1-16,2 2-13 16,0 0-15-16,3-1 2 15,0-1 27-15,3-2-18 0,2-5 0 16,0 1 0-16,2-5 6 15,3-6 2-15,0-3-11 16,4-4-3-16,0-3 6 16,0-2 2-16,1-2 3 0,-3-1-3 15,1-2-4-15,-1-1 0 16,-3-4 5-16,0 0-1 15,-1-1 2-15,-4-1 4 0,-1 0-3 16,-3 4 8-16,-2 5-4 16,-1 1-3-16,-3 8-1 15,0 1-12-15,-2 5-2 0,-1 2-5 16,0 4-1-16,-2 1-1 15,0 1 0-15,-1-1-1 16,0 2 2-16,0 0-3 16,0 1-2-16,1 1-2 0,2-2-2 15,0 4 3-15,2 0-6 16,2 3-62-16,0 2-45 15,-1-5-56-15,-4-2-157 0</inkml:trace>
  <inkml:trace contextRef="#ctx0" brushRef="#br0" timeOffset="239491.6207">11254 15596 432 0,'0'-4'14'15,"0"0"-1"-15,2 1 19 16,2 0-10-16,0-1 7 16,-2 2 9-16,0 0 18 0,-1 2 4 15,-1-2 6-15,0 2 17 16,0 1-13-16,0 0-16 15,2-1-37-15,0 6-17 0,1-1 9 16,3 4 25-16,1 0-16 16,1 2 2-16,3 0-5 15,3 0-5-15,2-1 1 16,3-3-4-16,0-1-1 0,2-4 2 15,-2-2-1-15,-1 0-1 16,-4-2 3-16,0-4 15 16,-1 1 6-16,-4-2-6 0,0 1-3 15,-2-1 9-15,1-1-6 16,0-3 0-16,3-2 3 15,0-7 3-15,6-5-13 0,2-7-5 16,4-5 0-16,2-5-5 16,2-2-4-16,0 0-2 15,0 2 2-15,-2 3 4 0,-7 7 6 16,-2 5 5-16,-3 7 1 15,-5 7-2-15,-3 5-1 16,-2 3-5-16,-2 3-2 16,0 0-3-16,-1 0-3 0,0 2-4 15,0 0-1-15,0 0 0 16,0 0 0-16,0 0 0 15,0 0 0-15,0 0 3 0,0 0 0 16,0 0 0-16,0 0-1 16,0 0 1-16,0 0-1 15,0 0 0-15,0 0-2 0,0 0-2 16,0 0-6-16,3 2-41 15,-1 4-32-15,1 1-39 16,-2-1-77-16,-1-5-119 16</inkml:trace>
  <inkml:trace contextRef="#ctx0" brushRef="#br0" timeOffset="248180.8359">11629 2364 963 0,'-17'-14'33'16,"4"2"13"-16,4 5-17 15,2 2 3-15,5 3-4 0,2 2-11 16,5 11-20-16,4 13-4 16,5 14 8-16,4 14-5 15,5 8 2-15,8 2 9 16,4-5-7-16,5-12-1 0,4-16 6 15,5-19-5-15,2-12 3 16,-1-18 4-16,0-12-1 16,2-16 3-16,0-17 3 0,-3-16 10 15,2-15 22-15,-2-16-13 16,0-9-23-16,1-11-5 15,-1-1 0-15,2 7-6 0,4 8 2 16,3 15 16-16,3 13 2 16,4 19 5-16,6 15-11 15,1 10-7-15,1 11-3 16,2 8-3-16,1 4-9 0,0 1-90 15,-5-2-78-15,-8-5-162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07:47:32.9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7534 3351 747 0,'-28'-14'33'0,"-5"6"-19"15,1 3 36-15,3 3-2 16,7 0 9-16,7 2-12 15,8 0-19-15,6 0-3 0,4 0-22 16,10 1 3-16,3 6-4 16,3 6 1-16,5 7 2 15,1 2 16-15,1 1-5 0,-2-2-10 16,-2-3 0-16,-2-7 2 15,-1-7 15-15,-1-4 21 16,-3-6 7-16,1-8 4 16,-1-8 4-16,0-5-12 0,1-6-14 15,1-9-3-15,1-7-7 16,-2-6-5-16,4-4-7 15,2-4-6-15,1 1 0 0,2 2-4 16,1 6 1-16,3 7 0 16,-4 6 0-16,3 10-1 15,-3 5 0-15,1 4-5 16,1 5-9-16,0 2-37 0,0 4-44 15,-2-1-59-15,-4-1-123 16,-6-7-394-16</inkml:trace>
  <inkml:trace contextRef="#ctx0" brushRef="#br0" timeOffset="6692.4118">1384 10739 912 0,'-20'8'35'15,"9"-3"10"-15,11 0-12 16,9-4-23-16,10-4-4 0,8-5-3 15,7-3-1-15,8-3 2 16,5 1-3-16,4-1 0 16,5 4 1-16,4 3-1 0,6 3 1 15,4 3 5-15,6 0 7 16,2 1-2-16,2 0-4 15,0 0-4-15,-3 0 2 16,-1-2 26-16,0 2 8 0,-1 2-21 16,-2-1-5-16,0 4-2 15,3 1 9-15,3 1 7 16,-3 0 0-16,3 0-1 0,4-1-4 15,3-3-6-15,2 1 1 16,1-2-11-16,3-2 0 16,-3 2-4-16,-1-4 0 0,-3 2-1 15,1-4 0-15,-3 0 2 16,-2 0-2-16,-1 1 1 15,-2-1 0-15,-1 1 3 16,-2 2 0-16,0-1-4 0,-3 1 1 16,0 2-3-16,-4-1 2 15,-1 4-2-15,-1 0 2 16,-1 4 0-16,-1-3 1 0,-3 1 2 15,2 2 3-15,-3-2 8 16,0-2 4-16,-1 0-2 16,1-3-2-16,0 1 1 0,-1-2-1 15,3 0-2-15,-1-4-8 16,-1-1-1-16,-3 1-3 15,0-2-1-15,-2 1 0 0,-4 0-1 16,-3 1 1-16,0 2 0 16,-4 0 0-16,0 1-2 15,0-1 2-15,-1 1 1 16,2-2 1-16,1 0 7 0,-1-2 0 15,0 0-3-15,0-2-2 16,-2 0-2-16,-4 1 0 16,-2 2-2-16,-4-2 1 0,-3 3 0 15,-2 0 1-15,-2 0 2 16,-2 1 1-16,-2 0-1 15,-4 1 0-15,-1-1-4 0,-5 2 0 16,-2-2 0-16,-6 2-1 16,2 0 0-16,-5 0 1 15,-1 0-1-15,0 0 1 16,0 0 0-16,0 0 1 0,0 2-3 15,1 0 1-15,2 2 0 16,0 1-1-16,0-1 0 16,2 2 0-16,1-1 0 0,1-1 1 15,-1-2 0-15,1 2-2 16,-3-4 1-16,2 1-1 15,-1 0 3-15,0-1-1 0,0 0 2 16,2-1-1-16,1 2 0 16,-2-1 0-16,4 2-2 15,3 0 2-15,3 2-2 16,3-1 2-16,5 2-1 0,6-2-1 15,5 1 1-15,4-3 0 16,6 1 0-16,3-4 0 16,3 1 1-16,-1-4-2 0,3-3 1 15,-2 1 0-15,1-1 1 16,-1 1 0-16,-1 1-1 16,1 1 0-16,-3 3 1 0,2 1 0 15,1 2 1-15,3-1-3 16,-1 3 1-16,3 0 1 15,5 0-2-15,5-2 2 16,-3 1-1-16,5-3 0 0,0-1 0 16,2 1 1-16,-1-2-1 15,-1 0-1-15,1 0 2 16,1-1 0-16,3-1-2 0,-2 2 1 15,2-2 0-15,2 0 1 16,-2 0-1-16,0 1 0 16,-1 0 0-16,-3 0 0 0,2 3 0 15,-4 1 0-15,-2-1 0 16,0 2 1-16,-4 1-2 15,3 3 1-15,-4-2 0 16,1 1 0-16,1 0 0 0,0-2 1 16,1 0-1-16,0-1 1 15,3 2 0-15,-3-3-1 16,0 0 1-16,1 0-1 0,-1-1 0 15,-2 1 1-15,-2 1-1 16,-4-1 0-16,0 2 0 16,-3 0 1-16,-3-2-1 0,1 2 0 15,-1 2 2-15,-2 1-1 16,-1-2 0-16,0 2 0 15,0-1 0-15,-2-1-2 0,0 1 3 16,1-2-2-16,-2-1 0 16,2 1 1-16,1-3 0 15,-4-1-1-15,-1 0 1 16,-3 0 0-16,-3 0-1 0,-5 0 0 15,-2 2 0-15,-3-1 0 16,-2 2 1-16,-3 1-1 16,-4 0 0-16,-2-1 1 0,-1 2 2 15,-3 0 1-15,0-1 2 16,-3 0 2-16,-1-1 2 15,-5 0-1-15,2 0 4 0,-3-1 1 16,0 2 4-16,1-2 2 16,-1 0-3-16,0 0-3 15,0 0-3-15,-3 0-5 16,-1 0-5-16,-2-2 0 0,1 1-1 15,-4-1 0-15,1 2-4 16,2-5-8-16,0-2-36 16,-1-7-44-16,-2-13-111 0,-1-7-393 15</inkml:trace>
  <inkml:trace contextRef="#ctx0" brushRef="#br0" timeOffset="9063.6159">373 10830 957 0,'-9'-8'54'0,"9"3"10"15,7 1-64-15,9 0 0 16,5 0 0-16,6 0-1 16,5-1 2-16,6 2-2 0,6 1-9 15,-1 2 16-15,5 4-6 16,2 7 0-16,4 2 4 15,4 3-4-15,6 4 1 0,4-2 0 16,6 0 0-16,9-1 2 16,3-6 0-16,10-4 1 15,2-6-2-15,8-3-11 16,-1-14-129-16,1-9-203 0</inkml:trace>
  <inkml:trace contextRef="#ctx0" brushRef="#br0" timeOffset="11481.6202">10746 4159 803 0,'-15'-22'10'0,"2"6"61"16,4 1-34-16,4 7-12 16,4 2-9-16,1 2-5 15,1 1-9-15,6 0-3 16,5 1 2-16,3 0 0 0,6-1-2 15,2 3 5-15,5 0 3 16,0 0 4-16,3 7-1 16,5 3 6-16,-3 6 14 0,0 5-8 15,-5 8-16-15,-3 7-1 16,-7 6 4-16,-8 6 29 15,-3 6-19-15,-4 5 11 0,-1 4-16 16,-2 2 10-16,-2 5-18 16,-2-1 1-16,1-2-1 15,-2 2-3-15,2-4 0 0,0-1 0 16,3-2 0-16,0-3 8 15,3-1-1-15,3-2-6 16,3-1 0-16,3-1 0 16,-1-6-1-16,2-4-1 0,1-2 0 15,-1-7-1-15,-1-1 0 16,-1-5 2-16,-1-3-3 15,-4 2 0-15,-2-5 1 0,-3 0-1 16,-1 2 0-16,-1-3 2 16,-5 4-3-16,-1-2 2 15,-1 4-1-15,-2 1-1 0,1 3 1 16,-3 2 8-16,0 2 12 15,3 4-8-15,1 0-5 16,1 3-4-16,3 0-1 16,2 3 0-16,2 0-1 0,0 1 0 15,0 2-1-15,5 0 2 16,1-1-1-16,3 2 15 15,1-1 25-15,6 2-17 0,2 0 9 16,4 1-3-16,4 3-20 16,2 0-2-16,3 0-3 15,0 3-2-15,0 1-2 0,-3 1 1 16,-2 1-1-16,-4 2 0 15,-1 1-2-15,-4 3 1 16,-3 1 3-16,-4 3-2 0,-2-1-1 16,-2 2 2-16,-1-3-2 15,-1-4 1-15,1-7 0 16,-1-5-1-16,3-1 1 15,2-4 2-15,5-1 16 0,0-2-10 16,0 1-6-16,0 3 0 16,-2-2-1-16,-1 2-2 15,-6 3 1-15,-4 5-3 0,-1 1 4 16,-5-1-1-16,-3 1 0 15,-1 0-1-15,1-6 1 16,2-3-2-16,4-2 2 0,0-2 0 16,2-3 0-16,4 1 0 15,2-5 2-15,1-2 2 16,1 3-2-16,0-1-2 0,-1 0 2 15,-2 1-2-15,1 5-1 16,-3 0 0-16,-1 0 1 16,-2 1-2-16,1 1 1 15,-2-1 2-15,-3 0-3 0,-3-1 3 16,0 0-1-16,0-3-1 15,-1-3 1-15,1-1 2 16,0-3 4-16,1-1-1 0,-1-2-1 16,-1-1-3-16,1 1 0 15,-2 0-1-15,-1 1-2 16,0 1 3-16,-2 1-2 0,-1-1 0 15,-1 2 1-15,-2 0-2 16,0-3 4-16,0-1-4 16,-2-1 4-16,-1 1-2 15,3 0 16-15,0-2-7 0,0-2-4 16,2 2 4-16,0-3-7 15,0-1-1-15,0-1-1 16,-1 2-1-16,-1-3 2 0,-2 2-1 16,0 0-2-16,-4 0 3 15,1 0-2-15,-1-4 1 16,0 4-1-16,-2-6 0 0,2-3 1 15,-2-1-1-15,3-2 1 16,1-1-1-16,1-3-1 16,1 0-2-16,0-1-10 0,1-1 1 15,1-1-38-15,-4-3 16 16,-7-2-139-16,-3-2-173 15</inkml:trace>
  <inkml:trace contextRef="#ctx0" brushRef="#br0" timeOffset="16130.4283">10743 11052 555 0,'-2'-19'68'0,"2"2"-4"16,4 1-28-16,5 1-23 16,1 6-3-16,2-1-1 15,-2 5-9-15,3 0 1 16,1 5 1-16,1 0-3 0,3 0 0 15,4 7 6-15,2 1 4 16,3 2 0-16,3 2 3 16,-2 3-2-16,1-603 0 0,-3 1215 17 15,-2-602 14-15,-3 5-9 16,0 3-6-16,-4 7 1 15,-4 3-5-15,-4 7-14 16,-2 5 5-16,-3 2 21 0,0 7-13 16,-1 3-3-16,1 3-13 15,2 2 5-15,-1 0 0 16,5-4-4-16,0 2-1 0,0-3-3 15,4-3-3-15,-1-2 3 16,1-3 0-16,-1-2-1 16,1-1 0-16,-2-2 0 0,1-4 1 15,-1-3-2-15,-1-1 1 16,-3-3-2-16,-1-3 3 15,-2-4 0-15,-3-1-2 0,-2-4 3 16,-3 1-1-16,-8-1-1 16,-6 1 0-16,-5-1 0 15,-4 0-1-15,-2 1-2 16,-3-1 4-16,4-2-3 0,-1-2 0 15,5-2 3-15,8-1-2 16,5-2-1-16,5 1 1 16,5 0-1-16,5 0 3 0,8 2-3 15,1-1 1-15,4 2 0 16,2 0 0-16,0 1 0 15,-2 1 0-15,-1 1 2 0,-1 1 4 16,-3 3 5-16,-3 4-5 16,0 0 7-16,-3 4 13 15,-3 2-8-15,2 3-7 16,-3 0-5-16,2-2-4 0,-2 2 2 15,2 1 2-15,0 2 3 16,-2 5-3-16,1-2 0 16,-1 4 0-16,0 1-2 0,1 5 4 15,-1 2-3-15,1 0-2 16,-1 2-3-16,1 2 1 15,2-2 0-15,1-1 0 0,-1-4 1 16,1-1 7-16,0-4-5 16,0-4 9-16,0-3-5 15,1-2 1-15,0-3 3 0,2 0-4 16,2 0-3-16,-2 2-3 15,0 0 0-15,1 2-1 16,-3 4 1-16,1-2 0 16,-6 5-1-16,1 1-1 0,-4 0 2 15,0 0-1-15,-2-2 0 16,-3-1 0-16,-1-3-1 15,2 0 1-15,-2-3 0 0,1-2-3 16,0-1 3-16,-2-1 1 16,0-1-4-16,0 1 4 15,0-1-1-15,-3 2 0 0,1 0 0 16,0-1-2-16,-1 0 1 15,0-2 0-15,-1 1 2 16,0-3-3-16,-2-2 2 16,0 0-1-16,-1-2 1 0,0-1-1 15,0-3 0-15,-2-2 1 16,1-1 0-16,-2-3-1 15,2-1 1-15,-2-2 0 0,-1 0 0 16,0-1-1-16,0-2 3 16,-2 0-2-16,-1 1 3 15,-3 1 6-15,2-4 5 0,-2 4-7 16,0-2-5-16,0-1-1 15,2 0 0-15,-1-2-2 16,-1 0 3-16,2-1-2 0,-1-2-3 16,2-1 4-16,0-3-2 15,1-3 1-15,2-2-2 16,-1-1-9-16,2-2 9 15,2-1-15-15,0-1 0 0,3-2-9 16,-1-5-51-16,1-9-125 16,2-12-203-16</inkml:trace>
  <inkml:trace contextRef="#ctx0" brushRef="#br0" timeOffset="23665.2416">14254 2111 911 0,'1'-5'33'0,"1"3"-7"16,1 2-24-16,3 2-2 0,0 2 1 15,-2 4 0-15,4 1 0 16,-2 3 0-16,3 1 1 15,0 1 42-15,3-1-16 0,-1 0-5 16,1-2 15-16,3-4 0 16,5-5-2-16,1-4 11 15,6-13 16-15,6-12-5 0,4-12-17 16,4-14-8-16,1-10-17 15,1-12-11-15,0-7-4 16,-2-3-3-16,1-2 1 16,-1 1-1-16,4 11-20 0,7 15-49 15,2 14 2-15,5 17-17 16,4 12-50-16,-1 11-82 15,0 4-388-15</inkml:trace>
  <inkml:trace contextRef="#ctx0" brushRef="#br0" timeOffset="24648.0433">23441 2357 1040 0,'-9'-11'37'0,"3"1"25"0,6 5-47 16,0 3-8-16,7-4-1 15,0 1-4-15,1-3 0 16,0 2 3-16,2 4-2 0,-2 0 0 15,-1 2 0-15,1 4 3 16,1 4 7-16,2 2 4 16,2 3-5-16,1-2 3 15,4 1-3-15,3-3 5 0,3-1 9 16,1-4 0-16,5-4-9 15,6-2-4-15,2-9-3 16,6-7-5-16,1-5-1 0,1-9-2 16,-1-5-2-16,0-7 2 15,1-4 1-15,-1-6-2 16,2-4 0-16,-1 1-2 0,1 0 0 15,1-2 1-15,1 0-1 16,2 1-2-16,4 2-1 16,5 2-27-16,8 4-36 0,5 3-48 15,2 5-73-15,-6 1-180 16</inkml:trace>
  <inkml:trace contextRef="#ctx0" brushRef="#br0" timeOffset="29359.2516">11742 10961 625 0,'0'0'42'16,"3"11"-42"-16,5 2-1 15,1 7 3-15,5 4 2 16,-4 6 6-16,1 6 23 16,0 0 13-16,-3 3-8 0,2 2-7 15,-3-2-15-15,1-2-6 16,-1-4-4-16,-2-3 0 15,1-7-3-15,-4-7 0 0,1-6 1 16,-2-7-2-16,-1-4 5 16,0-12 55-16,-6-7-46 15,2-8-10-15,-2-7-4 0,1-8-1 16,-1-5 0-16,3-2-2 15,3 0 1-15,0 6-2 16,3 7 2-16,6 9 3 16,0 12 31-16,4 8-3 0,1 7-26 15,2 8-4-15,2 9-4 16,1 9 3-16,3 1-1 15,-3 5 3-15,2 0 0 0,-2-2-1 16,-1-4-1-16,-6-7 3 16,-2-4-3-16,-5-5 2 15,-4-6 0-15,-1-3 4 0,-6-7 9 16,-1-8-13-16,-3-5 2 15,2-7-6-15,-2-3-5 16,5-3 3-16,1 3 3 0,2 4 2 16,2 7-2-16,2 6 4 15,4 8 4-15,3 6-1 16,2 10-5-16,2 6 10 15,3 10 6-15,-1 1-13 0,0 3-1 16,1 0 0-16,-2-6 0 16,-2-5 2-16,-4-7-1 15,-4-8-3-15,-1-5-1 0,-3-9 3 16,0-7 0-16,0-7-7 15,1-3 1-15,2-3-4 16,0 1 6-16,4 7 1 0,1 3 0 16,2 6-2-16,3 3 0 15,-1 7 1-15,0 4-1 16,1 7 1-16,-2 4-2 15,-4 5-81-15,-3 0-71 0,-1-1-108 16</inkml:trace>
  <inkml:trace contextRef="#ctx0" brushRef="#br0" timeOffset="29655.6521">12294 10941 862 0,'-8'2'35'15,"2"8"-33"-15,3 3-1 16,0 0-11-16,-1-1-35 16,1 0 24-16,1 1 18 15,-4-2 2-15,6 2 7 0,0 0 28 16,0 3 2-16,4 0 5 15,5-1-19-15,7-1-10 16,3-4-3-16,2-1 2 0,3-5-5 16,-4-2 0-16,0-2-3 15,-4-4-26-15,-8-5-149 16,-5-9-300-16</inkml:trace>
  <inkml:trace contextRef="#ctx0" brushRef="#br0" timeOffset="29998.8527">12372 10745 805 0,'5'16'1'0,"2"9"47"16,2 5 1-16,3 7-20 15,1 1-8-15,0-1-10 16,0-1 6-16,-2-3 1 0,0-5-12 16,-4-4-1-16,-1-4-1 15,-2-1 0-15,-3-4 1 16,-1-1 0-16,0-1 0 0,-3-2-2 15,-2-2-22-15,0-5-137 16,-4-5-220-16</inkml:trace>
  <inkml:trace contextRef="#ctx0" brushRef="#br0" timeOffset="31418.4552">11982 16611 863 0,'-2'-7'74'16,"1"6"29"-16,3 5-88 0,6 13-15 15,1 3 7-15,0 5 40 16,1 0 11-16,1 2-21 16,-4-2-19-16,3-6-11 0,-3-3-3 15,-3-5-4-15,0-3 4 16,-1-6-2-16,-1-4 3 15,1-8 4-15,0-12-1 0,2-8-16 16,1-8-79-16,-2-2-5 16,2 3 73-16,-1 8 18 15,-2 9 7-15,-2 10 48 0,2 9 25 16,1 2-39-16,1 9-13 15,1 4 15-15,2 3-2 16,3 3-14-16,1 1-19 16,-1 1-7-16,2-4 4 0,2-5-2 15,-3-8-1-15,0-5-1 16,-1-13-14-16,0-7-38 15,-2-5-19-15,-1-4-47 0,-2 2 62 16,-2 1 50-16,-1 7 6 16,-1 6 3-16,-2 4 27 15,1 5 50-15,0 3-7 0,1 3-49 16,1 4-18-16,3 4 18 15,1 1-10-15,1 2-7 16,2-1-5-16,-2-1 0 16,2-4-3-16,-2-4 1 0,-4-4-4 15,1-6-26-15,-3-7-2 16,-2-2-25-16,0-1 19 15,0-1 37-15,-2 4 2 0,0 4 2 16,-1 3 31-16,1 4 23 16,2 2-15-16,0 3-15 15,0 7-26-15,5 1 2 0,1 4 13 16,2 2-9-16,0 0-5 15,2-3-1-15,-1 1 0 16,1-7-1-16,-1-4-1 0,0-4-19 16,-3-10-41-16,-2-4 2 15,0-5-37-15,-3-1 58 16,0 1 37-16,-1 3 3 15,0 4 42-15,0 4 64 0,0 3-13 16,0 4-21-16,0 1 5 16,0 3-53-16,1 4-20 15,3 2 17-15,1 2-3 0,3 3-13 16,1 1-5-16,3-2-1 15,-2-4-1-15,3-5-4 16,-1-5-91-16,-7-17-154 0,-5-12-200 16</inkml:trace>
  <inkml:trace contextRef="#ctx0" brushRef="#br0" timeOffset="32494.8571">12347 6465 1045 0,'3'16'-15'16,"6"3"13"-16,8 4 6 16,5-1-2-16,6-9 1 0,5-13 7 15,11-12-4-15,12-20 6 16,11-19 2-16,8-17-10 15,7-14-5-15,0-11-45 0,-6-11-100 16,-11 0-148-16</inkml:trace>
  <inkml:trace contextRef="#ctx0" brushRef="#br0" timeOffset="32884.8578">12505 8119 1127 0,'0'-2'34'16,"8"3"-33"-16,8 7-2 15,2 4 3-15,7-2-1 0,3-1-3 16,6-3 3-16,2-6-1 15,3-7-27-15,0-14-91 16,0-15-141-16</inkml:trace>
  <inkml:trace contextRef="#ctx0" brushRef="#br0" timeOffset="33368.4586">12777 10368 1440 0,'-5'14'27'16,"9"3"-7"-16,18-3-12 15,12-10-8-15,17-14 0 16,14-22-2-16,11-24-31 0,3-21-152 16,-6-19-384-16</inkml:trace>
  <inkml:trace contextRef="#ctx0" brushRef="#br0" timeOffset="51573.6906">24576 3825 791 0,'0'-10'77'0,"-2"7"-35"0,0-1-5 16,2 4-14-16,-1 0-15 15,0 0-6-15,1 9 1 16,-1 3 4-16,3 9 1 0,-2 8 3 16,6 5 18-16,3 5-6 15,5 3-2-15,7-1-3 16,3-3-8-16,3-5-4 0,5-7-1 15,3-5 4-15,0-9 12 16,2-12 11-16,6-5 19 16,1-16 5-16,3-10-5 0,1-11-20 15,3-13-16-15,3-16-8 16,4-8-7-16,2-7 0 15,1 1-4-15,-5 5-6 16,-4 14 21-16,-37 16-3 0,-15 16-8 16,0 14-2-16,0 7 0 15,0 8-4-15,0 3-14 16,0 2-22-16,0 5-16 0,0 5-18 15,0 7-46-15,0 3-83 16,0-5-196-16</inkml:trace>
  <inkml:trace contextRef="#ctx0" brushRef="#br0" timeOffset="52603.2924">24833 12072 877 0,'27'7'0'0,"-6"5"-5"16,-17 2 5-16,-3 1 6 16,-3-7-6-16,8 21 5 0,-8 9 4 15,-10 3 1-15,-4-1 15 16,4-1 17-16,4-4 4 15,2-4 10-15,5-9-15 0,4-7-12 16,4-6-7-16,10-7 11 16,6-12 13-16,13-14-5 15,9-16-10-15,13-18-22 0,14-18-8 16,8-15-5-16,6-13-75 15</inkml:trace>
  <inkml:trace contextRef="#ctx0" brushRef="#br0" timeOffset="64443.7132">18870 4292 893 0,'-1'-16'43'0,"-1"3"31"16,2 3-34-16,0 5-33 16,4 2 1-16,2 3-3 15,2 8-6-15,3 10 6 0,3 4 8 16,3 8 18-16,5 4-3 15,3-1-14-15,4-5-6 16,3-7 1-16,6-9 1 0,5-12 6 16,5-10 25-16,1-19 3 15,5-14-1-15,-1-13 0 16,-5-11-4-16,-2-11-17 0,-9-8-6 15,-9-4-2-15,-7 3-9 16,-7 5-2-16,-3 11 3 16,-1 12 28-16,-1 16 20 15,5 12-16-15,1 12-20 0,8 6-14 16,6 3-3-16,8 5-3 15,7 0 2-15,4 3-2 16,0 1-1-16,0 1-2 0,-5-2-3 16,-8 2-12-16,-9-1-18 15,-9-1-20-15,-6 1 2 16,-7 0-12-16,-2-1-6 0,-4 0 19 15,-2 1-94-15,-4 0-117 16,-1-1-360-16</inkml:trace>
  <inkml:trace contextRef="#ctx0" brushRef="#br0" timeOffset="84598.9486">13937 4468 976 0,'2'-11'25'0,"-4"-1"-24"16,4 3 0-16,-2-1 3 16,2 0-5-16,2 5 3 15,-4-1-4-15,1 4 6 16,1 2-4-16,0 2 7 0,-2 11 2 15,5 6-2-15,2 6 34 16,4 4 7-16,5 2-8 16,3-4-14-16,5-8 0 0,1-8-3 15,3-11 18-15,1-8 7 16,5-19-16-16,2-16-19 15,4-15 36-15,1-18-16 0,4-15-19 16,0-14-11-16,0-7-2 16,0 1-3-16,2 5-3 15,3 10-10-15,3 18 6 0,2 16-11 16,5 18-14-16,3 9-46 15,-1 6-85-15,-4 3-143 16</inkml:trace>
  <inkml:trace contextRef="#ctx0" brushRef="#br0" timeOffset="95846.5684">13762 5777 797 0,'-4'-24'18'0,"0"-3"-13"16,0 2 4-16,-1 0 15 0,-4 0-11 15,-3 4-5-15,-3 2 0 16,-7 5 9-16,-3 5 13 15,-8 2-6-15,-3 5-2 0,-5 3 0 16,-5 7 3-16,-2 5-10 16,-3 4 25-16,-1 7 19 15,-1 6-9-15,-1 4-24 16,1 5-17-16,0 4-5 0,1 4-1 15,4 3 8-15,4-2 1 16,6 1 11-16,4 0 3 16,8 1-18-16,5-1-6 0,9-1 2 15,7 1-2-15,4-1 2 16,7-2 2-16,10 0-4 15,3 0 1-15,7 1-3 0,2 2 4 16,5 0-3-16,2 0 1 16,3-1-1-16,5-1 1 15,1-3-2-15,3-4 5 16,4-4 5-16,2-3 0 0,2-5-1 15,1-4-3-15,1-9-1 16,2-4 7-16,0-8 9 16,0-6 2-16,0-11-5 0,-1-11-1 15,0-6 3-15,-2-10-9 16,-3-7-7-16,-3-3-6 15,-2-7 4-15,-3-4 0 0,-5-1-2 16,-4-2 12-16,-3-2 6 16,-5 2-8-16,-8-1-7 15,-4 1-1-15,-9-2 0 0,-7-3-2 16,-6-1 3-16,-7 0-1 15,-6 5 0-15,-6 4-1 16,-1 8 8-16,-6 9 29 16,-1 7-3-16,-2 7-9 0,-3 5-10 15,-1 3-8-15,-1 4-1 16,-1 2-5-16,0 3 0 15,-2 1-1-15,1 5-2 0,-2 2 2 16,0 4-2-16,0 2-2 16,-2 6 2-16,1 2-1 15,0 3 2-15,-1 3 2 0,2 1-3 16,-3 4 3-16,4 0-1 15,-2 2 0-15,1 4-2 16,2 0 3-16,3 2-2 16,3 3 0-16,1 1-1 0,7 2 0 15,2 2 1-15,6-2 0 16,4 3-1-16,3 0-1 15,5 1 1-15,4 3 1 0,2 4 0 16,1 5-3-16,6 4 2 16,5 2 1-16,4 3 0 15,4 2-2-15,4 1 4 0,3 1-4 16,4 1 3-16,4-2-1 15,1 4 1-15,7-4-2 16,1-4 1-16,5-7-1 0,3-5-2 16,4-8 3-16,3-6 0 15,3-9-1-15,3-7 1 16,0-6-1-16,0-7 2 15,-2-2-1-15,-1-10 1 0,-5-7 0 16,-2-7 1-16,-4-7-2 16,-4-6 1-16,-4-9-1 15,-2-6-1-15,-3-9 3 0,-4-8-1 16,0-4-3-16,-3-4 4 15,-1 2-1-15,-7 1-1 16,-5 5-1-16,-8 3 3 0,-7 4 0 16,-9 2-1-16,-8-3 0 15,-10 4-2-15,-8-1 3 16,-4 6-2-16,-4 5-1 0,-5 9 3 15,-2 7 1-15,-2 9 1 16,-1 9 4-16,0 8-5 16,4 6 1-16,-2 2-3 15,2 8-1-15,3 8-2 0,-2 5 1 16,2 9 1-16,1 6-2 15,4 8 0-15,2 5 4 16,5 7-1-16,3 7-1 0,7 3 1 16,6-2-2-16,6 2 2 15,9-2-2-15,4-3-4 16,6-6 3-16,6-6 1 0,4-6 0 15,6-3-1-15,-3-7-1 16,4-6 2-16,1-5 0 16,-1-5 1-16,4-6-1 15,0-6 0-15,1-6-1 0,1-7 1 16,1-10 3-16,0-13-2 15,2-11-1-15,-1-14 1 16,-3-13-1-16,0-8-7 0,-6-5-2 16,-4 0 0-16,-3 7 10 15,-8 8 2-15,-4 13-1 16,-6 9 3-16,-5 9 4 0,-8 8-2 15,-7 3 2-15,-4 6-3 16,-4 0-3-16,-3 7-2 16,-3 3-2-16,-2 8-5 15,0 4 0-15,-2 16 0 0,-2 13 3 16,2 13 2-16,2 14 1 15,4 13 1-15,4 10-2 16,9 5 2-16,6 0 0 0,7-3-2 16,5-9 1-16,7-14 2 15,7-8-3-15,4-16 2 16,4-9-1-16,5-13-3 0,3-9 5 15,6-8-5-15,1-17 2 16,2-11 4-16,1-13-1 16,-3-15 0-16,-3-17-2 15,-3-10 2-15,-7-6-3 0,-5 0-2 16,-4 12 4-16,-7 15 1 15,-3 19 3-15,-4 20 24 16,-3 24 13-16,-10 20 7 0,-6 24-27 16,-2 17-13-16,-1 14-5 15,2 8-2-15,10-1-4 16,9-11-4-16,12-19-40 0,16-18-21 15,13-21 4-15,8-19-25 16,2-22-101-16,-4-18-237 16</inkml:trace>
  <inkml:trace contextRef="#ctx0" brushRef="#br0" timeOffset="104535.7836">3567 10713 316 0,'-23'-13'414'0,"-4"-5"-347"0,-3-5-20 16,-2-8 13-16,-3-11-6 16,-1-10-8-16,-2-13-1 15,-3-8-12-15,-1-12-21 0,1-6-3 16,-5-7-4-16,2-6 3 15,3-3-1-15,3 1-4 16,2 0 2-16,3 3 1 0,2 6 4 16,2 10 6-16,2 6-1 15,0 6 3-15,3 4 9 16,3 3-13-16,4 5-11 15,3 3-2-15,1 4 0 0,3 7 1 16,-1 3-4-16,-2 7 3 16,-2 5-3-16,3 3 3 15,-4 3-1-15,1 4 0 0,-1 4-3 16,0 4-6-16,0 3 0 15,1 5-7-15,-2 3 0 16,1 3-11-16,3 0-11 0,1 2 9 16,4 0 7-16,0 4 7 15,6 0-12-15,2 0-45 16,0 2-71-16,0-2-66 15,0-3-349-15</inkml:trace>
  <inkml:trace contextRef="#ctx0" brushRef="#br0" timeOffset="106126.9864">3557 10780 857 0,'-15'-19'68'16,"-4"-4"-58"-16,3-3-9 15,0-5 4-15,-4-2-5 16,2-2 2-16,-5-4-1 15,-1-4-1-15,-2-6 5 0,-2-5 38 16,-2-7-23-16,-2-5-6 16,-2-6-3-16,1-2 3 15,-3-2 0-15,-2-2 8 0,0-2 18 16,-1-2-5-16,-1 1-7 15,-1-5-6-15,0 3-1 16,0 1-3-16,0 3-5 0,-2 4-5 16,1 4 5-16,2 4 10 15,-2 0-3-15,1 1-16 16,3 1-4-16,0-2 2 0,3 1-3 15,1-1 5-15,3 0-4 16,1-2 1-16,1 1-3 16,0 0 3-16,0-2 1 15,-1 1 0-15,-2 4-2 0,-2-1 6 16,2 4 8-16,-3 0 20 15,1 3-4-15,-4 3-16 16,3 1 2-16,-1 0-3 0,0 4-8 16,2-1 4-16,-1 0 13 15,3 1-15-15,1 0-1 16,4 0 1-16,3 0 6 0,4 2 2 15,1 0-3-15,2 2-4 16,4 1 1-16,1 2-7 16,0 3 2-16,0 0-2 15,-1 3 2-15,2 3-4 0,-4 4 3 16,3 3 0-16,-1 0 7 15,0 5-3-15,2-1-2 16,-1 5-3-16,1 0 0 0,0 2 3 16,1 1 1-16,0 4 2 15,3 2 1-15,-2 2 1 16,4-1-5-16,-1 4 1 0,4 1-4 15,-1 2-1-15,1 2 0 16,2-2 0-16,-1 2-1 16,1 0-2-16,0 0 3 0,0 0-4 15,0 0 2-15,0 0-4 16,1 4-6-16,3 3-7 15,4 4-5-15,3 3-24 16,3 3-51-16,1-4-88 0,-3-7-96 16,1-6-276-16</inkml:trace>
  <inkml:trace contextRef="#ctx0" brushRef="#br0" timeOffset="109512.1924">3453 10782 838 0,'-2'-4'30'15,"-2"2"-28"-15,3 0 0 0,1 1 2 16,0 0-5-16,-2 1 2 15,1 4-3-15,-3 8-19 16,-2 9 14-16,-2 7 4 0,-2 9 6 16,-4 11-2-16,-4 8-1 15,-2 8 3-15,-4 3-1 16,-5 5-3-16,0 5 6 15,-2 4 3-15,-3 0 12 0,2 3 4 16,-3 4 2-16,-1 4-1 16,0 2-8-16,2 3-9 15,-4 4-5-15,0 3 5 0,-3 0 4 16,-3 1 7-16,-2 1 2 15,-2 3 41-15,-8 3-52 16,0 1 3-16,-4 0-4 0,1 1 3 16,-1-3 12-16,2-2 10 15,3-3-3-15,2-5-5 16,0-2-2-16,4-5-5 0,1 2-2 15,-1-4-2-15,5-1 2 16,0 2-6-16,1-1-6 16,-1-1-4-16,2-1-1 15,-3 3 1-15,4-3 1 0,0-3 2 16,2-4 8-16,3-4 2 15,-1-7 0-15,5-5 3 16,1-7-8-16,2-4 9 0,2-7 12 16,1-5-5-16,4-6 0 15,2-5-3-15,3-5-3 16,3-4-6-16,-1-3 2 0,5-3-8 15,-1-2-4-15,3-2-4 16,1-2-1-16,2-2 2 16,1-2-9-16,1 0-24 0,3-3-48 15,2-3-89-15,-1-4-131 16,-1-13-85-16</inkml:trace>
  <inkml:trace contextRef="#ctx0" brushRef="#br0" timeOffset="118076.6074">17896 5949 523 0,'-3'5'-183'16,"1"0"369"-16,3-4-167 0,1-1-19 15,1 0 9-15,1-4-2 16,1-3-3-16,-1-1 1 15,2-4 0-15,-4-1 9 16,3-5 25-16,0-3 27 0,3-5 12 16,2-4-14-16,2-1-22 15,6-2-24-15,3 1-12 16,4 0 1-16,0 6-5 0,1 2 0 15,0 5-3-15,-2 8 2 16,-3 4-1-16,-1 7-15 16,-4 5-49-16,-3 6-89 0,-2 3-55 15,-2-1-198-15</inkml:trace>
  <inkml:trace contextRef="#ctx0" brushRef="#br0" timeOffset="118326.2078">18056 6122 596 0,'20'-21'204'16,"7"-9"-196"-16,11-6-4 16,7-4 14-16,8-4-2 15,4-4-12-15,-2 3-4 16,-3 1-35-16,-10 6-148 0,-8 5-120 15</inkml:trace>
  <inkml:trace contextRef="#ctx0" brushRef="#br0" timeOffset="118607.0083">18137 6393 864 0,'18'-26'31'15,"9"-7"-25"-15,7-11 6 16,7-5 11-16,5-6-11 15,2-4-9-15,0 2-14 0,-7 5-135 16,-9 7-194-16,-12 13-22 16,-13 9 354-16</inkml:trace>
  <inkml:trace contextRef="#ctx0" brushRef="#br0" timeOffset="118887.8088">18144 6553 732 0,'17'-21'58'16,"10"-5"-56"-16,10-5 0 15,7-7 19-15,6 2-14 16,-1 2-5-16,-4 6-42 0,-9 7-50 16,-9 7-55-16,-11 9 22 15,-12 5 3-15,-8 7-5 16,-13 7 58-16,-6 7 30 15,-6 3 32-15,-2 7-54 0</inkml:trace>
  <inkml:trace contextRef="#ctx0" brushRef="#br0" timeOffset="118903.4089">18323 6490 57 0</inkml:trace>
  <inkml:trace contextRef="#ctx0" brushRef="#br0" timeOffset="119090.6092">18260 6717 227 0,'-1'6'2'0,"0"-3"318"15,2-1-237-15,5-2-75 16,9-8 50-16,7-5 62 15,10-8-45-15,9-7-46 0,10-5-20 16,3-6-1-16,2-2-5 16,-6-2-77-16,-9 1-187 15,-17 3-325-15</inkml:trace>
  <inkml:trace contextRef="#ctx0" brushRef="#br0" timeOffset="120713.012">18720 6136 888 0,'2'-24'16'16,"3"-1"5"-16,6 0 1 16,3-4-10-16,6-2-8 0,2-1-2 15,4-1-1-15,2 1-1 16,1 1-2-16,-3 2-12 15,-1 2-37-15,-2 2-38 0,-6 2-27 16,-2 4-100-16,-6 5-151 16,-2 2 256-16</inkml:trace>
  <inkml:trace contextRef="#ctx0" brushRef="#br0" timeOffset="120978.2125">18888 6220 797 0,'26'-37'16'16,"10"-6"-13"-16,10-3-2 0,9-3 1 16,4 2-1-16,1 3 0 15,-8 6-50-15,-10 5-98 16,-15 8-190-16</inkml:trace>
  <inkml:trace contextRef="#ctx0" brushRef="#br0" timeOffset="121227.8129">18877 6479 1012 0,'14'-17'18'16,"11"-10"-19"-16,13-7-1 15,14-8 5-15,8-4-3 0,3-1-20 16,-5 4-59-16,-8 7-199 15,-15 9-347-15</inkml:trace>
  <inkml:trace contextRef="#ctx0" brushRef="#br0" timeOffset="121430.6133">19025 6619 647 0,'2'0'221'16,"-1"-1"-187"-16,-1-1 13 15,3-2 7-15,7-3-41 16,5-2-10-16,8-5-1 0,11-5-1 16,12-6-1-16,4-6-1 15,4-7-28-15,-1-8-199 16</inkml:trace>
  <inkml:trace contextRef="#ctx0" brushRef="#br0" timeOffset="129293.0271">12870 14373 606 0,'-8'-5'42'16,"6"-4"7"-16,2-3-8 16,5-5-15-16,7-5-15 15,6-4 16-15,6-7 12 0,5-3-3 16,9-4 6-16,2-2-9 15,3-2-6-15,6 2-6 16,1-1-12-16,1 1-1 0,1 1-6 16,-1 3-2-16,-4 4 1 15,-3 4-1-15,-8 6 1 16,-6 6-2-16,-9 8-2 15,-7 5-2-15,-5 7-29 0,-9 6-32 16,-4 9-25-16,-12 2-30 16,-6 4-117-16</inkml:trace>
  <inkml:trace contextRef="#ctx0" brushRef="#br0" timeOffset="129636.2277">12759 14618 380 0,'10'-12'244'0,"4"-4"-231"15,5-7-12-15,8-5 37 0,6-4 47 16,3-1-24-16,5-3-18 15,4-1-7-15,2-1-10 16,4-4-2-16,4-1-5 0,3-4-2 16,3 0-2-16,4-1-2 15,1 1-3-15,0 3-4 16,-1 3-3-16,-5 5-4 0,-7 7 3 15,-8 6-1-15,-11 6-3 16,-9 8 3-16,-11 6-4 16,-9 6-25-16,-7 8-34 15,-11 9-1-15,-9 3 21 0,-8 4-86 16,-7 3-80-16</inkml:trace>
  <inkml:trace contextRef="#ctx0" brushRef="#br0" timeOffset="129963.8283">13006 14665 261 0,'5'2'50'0,"5"-5"57"16,3-3-92-16,3-5 34 15,6-8 23-15,6-6-9 16,4-8-11-16,8-5-5 0,7-6 5 16,7-3-5-16,4-2-10 15,7-1-3-15,1-1-9 16,1 4-9-16,-3 4-4 0,-7 7-2 15,-7 9-9-15,-8 8 1 16,-12 8-2-16,-9 6-5 16,-7 5-6-16,-9 9-2 0,-5 6-8 15,-6 10-7-15,-8 6-2 16,-8 5-70-16,-6 0-72 15,-7-3-210-15</inkml:trace>
  <inkml:trace contextRef="#ctx0" brushRef="#br0" timeOffset="130244.6288">13029 14872 670 0,'16'-18'56'16,"5"-6"-59"-16,9-5 8 15,10-8 37-15,7-5 27 0,4-2-13 16,8-2-30-16,4 0 2 16,6-2-14-16,1 2-1 15,1 3-6-15,-3 3-8 16,-4 5 5-16,-6 4-7 0,-7 7 4 15,-8 6 0-15,-10 5-2 16,-8 7-3-16,-9 3-35 16,-6 4-25-16,-10 5-25 0,-5 4-56 15,-11 2-3-15,-9 2-205 16</inkml:trace>
  <inkml:trace contextRef="#ctx0" brushRef="#br0" timeOffset="130541.0293">13284 14889 710 0,'22'-17'6'16,"6"-10"-6"-16,7-2 13 15,9-4 66-15,4-2-24 0,4-2-12 16,4-2-15-16,-1 3 4 16,2-1-7-16,-4 2-11 15,-2 3-8-15,-5 3-5 0,-6 8 3 16,-5 2-6-16,-9 7 5 15,-6 4-4-15,-8 5-11 16,-7 3-49-16,-3 4-32 16,-6 3-48-16,-8-2-55 0</inkml:trace>
  <inkml:trace contextRef="#ctx0" brushRef="#br0" timeOffset="131009.0301">13577 14971 760 0,'-6'-5'16'0,"5"-1"-7"16,2 0 9-16,5-2-4 0,5-5-4 15,4-4 8-15,6-2 8 16,5-4 11-16,3-1-3 15,4-3-15-15,7-2-8 0,2-3-7 16,6-2 0-16,3-1-2 16,3-3 2-16,2 1-4 15,-1 1 2-15,-1 3-4 0,-6 2-15 16,-9 1-109-16,-12 2-240 15</inkml:trace>
  <inkml:trace contextRef="#ctx0" brushRef="#br0" timeOffset="136313.0394">16678 14355 711 0,'16'-31'6'0,"7"-3"-1"16,7-2-1-16,5-3 17 0,6 0 12 16,1-1-9-16,0 3-12 15,2 1 1-15,0 3 8 16,0 1-2-16,0 1-6 15,0 3-6-15,2 1-6 0,-1 0 1 16,-2 4-2-16,-4 3 1 16,-3 5-1-16,-7 6-1 15,-7 5-2-15,-10 5-29 0,-7 5-61 16,-10 8-81-16,-12 3-60 15</inkml:trace>
  <inkml:trace contextRef="#ctx0" brushRef="#br0" timeOffset="136609.44">16802 14469 744 0,'1'-8'15'16,"8"-5"-13"-16,10-3 4 15,7-7 3-15,11-2 23 16,8-7-7-16,9-3-1 0,10-4 2 16,9-4-9-16,5 0-7 15,2 1-6-15,0 4-2 16,-3 3-2-16,-9 6 0 0,-10 9 0 15,-13 7 0-15,-12 6-4 16,-14 7-2-16,-16 9-53 16,-13 11-63-16,-20 8-32 15,-12 4-92-15</inkml:trace>
  <inkml:trace contextRef="#ctx0" brushRef="#br0" timeOffset="136843.4404">16937 14709 807 0,'21'-14'2'0,"12"-3"-2"15,14-12-2-15,15-6 11 0,13-7-3 16,5-4-4-16,9 0 2 15,1 2-7-15,-5 4 7 16,-9 7-7-16,-11 7 3 0,-16 10-55 16,-19 8-74-16,-18 7-36 15,-14 8-165-15</inkml:trace>
  <inkml:trace contextRef="#ctx0" brushRef="#br0" timeOffset="137077.4408">17117 14871 933 0,'7'-10'10'16,"14"-2"-20"-16,13-4 14 0,12-7-2 15,12-4 5-15,7-4-6 16,9 0-2-16,0 1 3 16,-5 4-2-16,-4 6 3 0,-9 5-6 15,-14 3-100-15,-16 3-160 16</inkml:trace>
  <inkml:trace contextRef="#ctx0" brushRef="#br0" timeOffset="137826.2421">17313 15246 719 0,'4'0'10'16,"3"-3"-15"-16,-1 1 6 16,5-3 0-16,3 0-1 15,3-1 3-15,3-4-2 0,5-1 1 16,3 0 5-16,4-1-1 15,4-1-7-15,0 0 1 16,-2-5-55-16,-9-3-239 16</inkml:trace>
  <inkml:trace contextRef="#ctx0" brushRef="#br0" timeOffset="139635.8453">18947 14009 657 0,'-3'-11'68'0,"3"5"-27"0,-2 3-12 15,4 2-14-15,-1-1-14 16,1 4 7-16,2-1-1 16,-1 6 7-16,1 2 4 0,0 3 7 15,-1 4 1-15,0 1-9 16,2 0-8-16,-2-3-4 15,1-1-2-15,1-4 0 0,-3-2-2 16,3-7 0-16,2 0 0 16,2-5 16-16,5-10 25 15,4-2-13-15,3-6-16 16,3-4-6-16,0 2-4 0,-2-2 1 15,-1 2 6-15,-3 4 16 16,-3 2 6-16,-2 2 3 16,-2 2-11-16,0 3-6 0,-1 0-7 15,-3 4-3-15,0 1-2 16,-1-2-3-16,-2 2-1 15,0 1 0-15,-3 1-1 0,1 1 1 16,-1-2-1-16,-1 3 0 16,1 1-1-16,-1 0 0 15,0 0 1-15,-1 2-1 0,1-2-1 16,0 2-2-16,0 6-17 15,0 2-43-15,2 2-17 16,1-2-52-16,0-6-123 16,2-2-410-16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07:50:59.2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7956 4571 995 0,'-2'-8'15'16,"0"0"0"-16,2-1-10 16,3-2-9-16,1 0 10 15,3 0-3-15,-1-1-4 16,1 2 11-16,-1 0-4 0,0 3 1 15,0 1 19-15,-2 5 3 16,-1 1 3-16,2 3 5 16,0 5 3-16,4 5 10 0,3 0-10 15,2 5-18-15,3-5-2 16,5-3-1-16,4-5-4 15,3-6 14-15,6-13-1 0,4-12 1 16,2-7 0-16,2-9 1 16,-2-9-4-16,-3 1-11 15,-3-1-7-15,-4 7-3 0,-10 9-1 16,-3 8 8-16,-2 10 11 15,-5 8-4-15,4 9-7 16,0 0 4-16,7 6-5 16,9 1-7-16,9-2-3 0,8-4-2 15,6-1-1-15,3-13-13 16,5-8-43-16,-4-5-60 15,-8-5-47-15,-8-5-83 0,-11 0-168 16</inkml:trace>
  <inkml:trace contextRef="#ctx0" brushRef="#br0" timeOffset="920.4016">7141 5253 932 0,'-3'-7'44'16,"2"-1"-23"-16,1 1-17 0,1 0-1 16,3-2-2-16,2 3-1 15,-2-2 5-15,2 3 14 16,2 3 15-16,-1 2 12 0,2 4-2 15,3 6 6-15,2 5-12 16,0 2-11-16,3 0-6 16,0 1 1-16,2-4 0 0,-2-1 9 15,2-6 2-15,2-5-7 16,3-4 6-16,3-11 7 15,4-8-4-15,3-12-14 16,1-9-3-16,4-12 4 0,3-7-11 16,3-7-8-16,3-2-2 15,6 3-7-15,-2 1-70 16,-4 6-159-16,-5 6-229 0</inkml:trace>
  <inkml:trace contextRef="#ctx0" brushRef="#br0" timeOffset="3478.8061">10743 4143 878 0,'-8'-13'15'16,"1"-2"10"-16,5 1 0 15,2 3-16-15,0-1 4 0,0 3-5 16,0 2-5-16,0 2 11 16,0 3 38-16,0 2 12 15,0 12-15-15,0 7-37 0,0 10 4 16,3 8 28-16,3 3-7 15,2 1-9-15,3-3-10 16,3-10-9-16,3-7 6 0,2-9 3 16,3-9-1-16,4-8 9 15,2-15 18-15,9-13 1 16,2-15-8-16,4-13-10 15,2-10-10-15,1-10-9 0,-1-2-7 16,-2 0-1-16,-1 4 0 16,-2 10 0-16,-1 14 4 15,-3 12-2-15,-5 10-2 0,-5 11 1 16,-6 10-2-16,-3 5-1 15,-2 2 2-15,-1 4-5 16,4 1-10-16,4-1-29 0,6-2-41 16,2-5-60-16,3-7-76 15,-5-8-189-15</inkml:trace>
  <inkml:trace contextRef="#ctx0" brushRef="#br0" timeOffset="9874.8173">10041 5113 818 0,'0'-16'11'0,"0"2"-5"15,0 5 3-15,0 2 0 16,-3 6 3-16,0 1 14 16,0 0 4-16,-1 11-10 0,0 8-10 15,1 6-2-15,3 10 27 16,0 4 2-16,9 2-16 15,3-4-1-15,7-4 7 16,3-9 7-16,6-7 10 0,2-11 17 16,5-8 0-16,3-14-10 15,4-12-6-15,0-8-5 16,2-8-27-16,-1-5-10 0,-4 0-2 15,-4-3-1-15,0 3 1 16,-3 2-1-16,-3 8-4 16,1 8-31-16,-2 7-56 0,-3 4-78 15,-4 3-86-15,-1 0-284 16</inkml:trace>
  <inkml:trace contextRef="#ctx0" brushRef="#br0" timeOffset="13384.8235">14580 4075 1094 0,'6'-16'0'0,"1"9"-5"16,3 2 7-16,2 4 1 15,0 1-3-15,2 6 4 16,-1 8-2-16,2 0-4 0,2 1 5 15,0-1 0-15,1-2-7 16,2-6 7-16,4-6-1 16,5-8 1-16,8-19 31 0,12-17 27 15,11-17-8-15,14-18-22 16,12-21-23-16,7-8-2 15,1-5-7-15,-2 3-43 16,-8 12-132-16,-14 18-77 0,-15 26-58 16,-16 20 12-16,-11 22 185 15,-11 16 63-15</inkml:trace>
  <inkml:trace contextRef="#ctx0" brushRef="#br0" timeOffset="13821.6243">16670 5394 1399 0,'2'0'19'0,"4"2"-16"16,9 2 0-16,4 3 5 16,10-2 5-16,9-4-8 0,10-5-4 15,16-19-2-15,16-16 1 16,18-18-4-16,19-17-15 15,8-23-94-15,2-22-145 0,-1-15-563 16</inkml:trace>
  <inkml:trace contextRef="#ctx0" brushRef="#br0" timeOffset="15116.4265">3653 5409 1019 0,'3'9'16'15,"9"4"-20"-15,7 4 9 0,7-2-1 16,5-2 1-16,5-9 1 15,2-5-5-15,2-19 4 16,4-16 1-16,2-20 4 0,7-20 0 16,5-17 4-16,7-24-9 15,15-17-2-15,4-20-4 16,5-21-45-16,-3-7-251 15</inkml:trace>
  <inkml:trace contextRef="#ctx0" brushRef="#br0" timeOffset="16723.2294">19540 3637 973 0,'-10'-22'42'16,"2"5"-5"-16,-1 5-31 16,0 5-3-16,-6 7-1 0,-7 0-12 15,-8 13-46-15,-10 5 9 16,-10 9-9-16,-11 8 14 15,-7 9 31-15,-4 6 12 0,-2 5 2 16,3 5-2-16,7 1 4 16,12 1 12-16,10-1 19 15,12-2 4-15,14-1-8 16,13 0-7-16,8-3-8 0,15 1-3 15,9-4-1-15,8 0-8 16,3-3-2-16,2-3-2 16,0-7 0-16,0-7-3 0,-4-8 1 15,-1-9 1-15,-4-7 0 16,-5-8 1-16,-3-1 5 15,-7-10 25-15,-3-5 25 0,-8-4 2 16,-1-7-20-16,-6-3-20 16,-4-4 4-16,-7 0-20 15,-3 3 3-15,-3 3 1 16,1 4 15-16,-1 6 9 0,2 6-12 15,4 4-14-15,2 3-2 16,6 5-3-16,2 0 0 16,5 3-21-16,8 1-4 0,7 2 14 15,7-2 5-15,8-2 4 16,5 0 2-16,4 0 1 15,1-2 0-15,-7 1 0 0,-5 3 0 16,-6 2 0-16,-5 2 0 16,-9 4 1-16,-3 4 2 15,-3 5 5-15,-3 3 12 0,2 3 5 16,-3 2-7-16,1 0-8 15,2 1-7-15,0-3 1 16,0-4-5-16,0 0 4 16,-2-6-3-16,0-3 0 0,-3-1 1 15,0-2 0-15,-1-2 0 16,-4 0 0-16,-1-2 0 15,0 1-3-15,0-2-3 0,2-1-38 16,1-1-55-16,0-4-69 16,1-1-109-16,4-7-363 15</inkml:trace>
  <inkml:trace contextRef="#ctx0" brushRef="#br0" timeOffset="17316.0304">20165 3600 926 0,'-18'0'45'0,"0"4"2"15,-4 18-35-15,-2 15-14 16,-5 16 6-16,-6 17-1 0,-2 14-1 16,1 11 8-16,3 5-1 15,5 0 6-15,8-8-10 16,9-6-8-16,7-7 8 0,7-12-5 15,9-7 0-15,6-7 6 16,9-8 0-16,4-7 15 16,4-3-4-16,1-6-3 15,-1-6-5-15,-2-4-7 0,-6-7 3 16,-7-2-4-16,-7-5 2 15,-3-2-3-15,-7-3 19 16,-2 0 50-16,-1 0 24 0,0 0-25 16,-3-2-53-16,-5 0-12 15,-2 0-2-15,-1 1-32 16,-4 1-92-16,-1 4-13 0,-1-3-66 15,2-1-183-15</inkml:trace>
  <inkml:trace contextRef="#ctx0" brushRef="#br0" timeOffset="18642.0327">20309 3884 930 0,'-5'1'71'16,"4"14"-35"-16,0 10-33 16,5 11-5-16,3 12 6 0,3 8-2 15,6 6-2-15,1 1-3 16,2-2 5-16,1-5-2 15,-2-7 2-15,-4-10-3 0,-1-9 1 16,-6-8 1-16,0-9-1 16,-3-5 2-16,-3-6 8 15,0-4 24-15,0-9 92 16,-1-9-66-16,0-9-54 0,3-10-4 15,-3-11-2-15,4-8 1 16,2-6-1-16,0-4 0 16,-1 3 0-16,2 5 1 0,-1 10 0 15,-3 9 1-15,3 12 7 16,-1 8 17-16,1 8-19 15,-1 9-6-15,4 4-2 0,0 8-3 16,6 9-47-16,-3 2-92 16,2 3-84-16,0-4-286 15</inkml:trace>
  <inkml:trace contextRef="#ctx0" brushRef="#br0" timeOffset="19312.8339">20660 4326 693 0,'13'0'63'15,"-1"0"17"-15,4-8-26 0,-1-5-13 16,1-5-26-16,-1-5-5 15,-1-5-7-15,-3-3-2 16,-3-1 3-16,-5-3 0 0,-1 0 11 16,-4 5 3-16,-5 2 3 15,-2 7 31-15,-4 6 31 16,0 9-24-16,-3 7-23 15,-3 14-23-15,-2 14-12 0,2 9 0 16,3 11-2-16,6 4-3 16,10 0-19-16,7-2-45 15,14-12 4-15,10-7 2 0,10-12 22 16,2-8 12-16,5-12-8 15,-1-5-26-15,-2-13-7 16,-4-6 20-16,-7-6 23 0,-6-4 16 16,-6-4 10-16,-7 1 3 15,-7 1 30-15,-3 3 69 16,-3 8 15-16,-2 4 21 15,0 9-25-15,-2 7-50 0,-1 5-31 16,-1 11-27-16,0 6-11 16,3 8 6-16,0 6-6 15,1 0-10-15,5 2-1 0,2-3 6 16,0-3 0-16,0-4-4 15,-3-4 5-15,-2-6 8 16,1-5 3-16,-6-4 0 0,1-4 3 16,-1 0 9-16,-2-8 4 15,2-7-8-15,-1-5-2 16,4-7 1-16,0-5 7 0,8-5 4 15,5-1-13-15,4 1-5 16,2 5 0-16,3 7 0 16,0 4 2-16,-2 8-4 15,-2 5 0-15,-1 4 2 0,-1 4-3 16,-5 0-43-16,-1 2-102 15,-4 0-130-15,-3-2-332 16</inkml:trace>
  <inkml:trace contextRef="#ctx0" brushRef="#br0" timeOffset="19687.2346">21383 3825 327 0,'-5'3'250'0,"2"0"-237"16,2-1-13-16,0 0-4 0,0-2 3 16,1 0 2-16,2 0 37 15,-1-4 19-15,2 0-13 16,0-1-18-16,-1 2-11 0,0 1-5 15,0 0 9-15,-2 2 16 16,1 0 9-16,-2 10-19 16,-1 8-23-16,-2 7 24 0,-3 12 53 15,1 10-12-15,1 6-21 16,2 1-27-16,2-1-17 15,2-6 0-15,1-10-2 16,4-8-4-16,1-9-4 0,-1-8-1 16,1-6 7-16,4-6 0 15,1-1-10-15,0-10-55 16,2-4-90-16,-1-8-264 0</inkml:trace>
  <inkml:trace contextRef="#ctx0" brushRef="#br0" timeOffset="20061.6352">21378 4084 1115 0,'-1'-3'138'0,"0"-1"-54"0,6 4-72 16,9 0-19-16,8 1 7 15,5 3-1-15,4-2 2 16,-2-1-19-16,2-1-91 0,-6 0-84 15,-5-7 26-15,-5-6 22 16,-4-1 69-16,-6-4 80 16,-3-4 44-16,-2-1 90 0,-5 0-24 15,-2 2-16-15,-2 2 20 16,1 4-31-16,-1 6-43 15,2 4-22-15,-2 5-14 16,-3 9-7-16,-1 9-2 0,0 9-1 16,1 5 0-16,2 6 0 15,7 3-3-15,4-1-9 16,10-3-20-16,8-4-28 0,4-10-10 15,2-10-15-15,6-6 8 16,0-7-15-16,-1-10 32 16,-2-6-27-16,-3-7-1 0,-5-4-32 15,-7-5-58-15,-7-1 1 16</inkml:trace>
  <inkml:trace contextRef="#ctx0" brushRef="#br0" timeOffset="20217.6355">21744 3962 223 0,'-11'-16'409'0,"1"8"-152"0,1 6-120 16,2 2-65-16,3 12-58 15,2 3-10-15,4 6 7 16,8 6 10-16,7 3 0 0,7 1-5 15,7 1-1-15,5 0-9 16,2-3-5-16,-1-7-3 16,-3-8-77-16,-5-10-159 0,-5-4-231 15</inkml:trace>
  <inkml:trace contextRef="#ctx0" brushRef="#br0" timeOffset="20389.2358">21824 3982 1355 0,'-2'14'44'0,"3"9"-47"0,3 11 5 15,1 10-2-15,-2 6-4 16,-3-1-118-16,2-7-214 15</inkml:trace>
  <inkml:trace contextRef="#ctx0" brushRef="#br0" timeOffset="20685.6363">22166 3794 1495 0,'0'20'41'0,"5"16"-43"16,4 19 0-16,2 19 4 16,-4 14-2-16,-2 10-12 15,-3 3-124-15,-2-4-27 16,-6-5-102-16,-3-15 59 0,-1-18 75 15,-2-14 109-15,1-17 36 16,-1-13 67-16,-1-12 15 16,0-3-47-16,2-11-23 0,-1-13-28 15,4-11-69-15,1-12-261 16</inkml:trace>
  <inkml:trace contextRef="#ctx0" brushRef="#br0" timeOffset="20935.2368">22224 3881 1060 0,'2'-18'146'15,"-1"3"-36"-15,5 3-83 16,7 5-27-16,2 1 0 16,2 4 0-16,3 1-1 0,1 4 0 15,-3 9-1-15,-1 6 0 16,-5 8-3-16,-6 5-9 15,-4 3 0-15,-7 4 1 0,-10 2 7 16,-6-2 0-16,-5-3 0 16,-3-5 1-16,-1-3-2 15,1-6-8-15,2-4-37 0,6-9-62 16,4-8-112-16,10-6-326 15</inkml:trace>
  <inkml:trace contextRef="#ctx0" brushRef="#br0" timeOffset="21512.4378">22383 3960 1405 0,'2'12'23'15,"7"8"-27"-15,-1 8 5 0,5 6 0 16,-1 4-2-16,-1 2-9 15,-2-3-42-15,-3-4-55 16,-2-8-71-16,-4-9-2 0,-3-9 128 16,-1-7 48-16,-3-14 33 15,2-7 29-15,0-8 4 16,4-7 12-16,4-5 4 15,7-1-42-15,5 1-27 0,5 3-3 16,2 6 6-16,2 7-2 16,0 7-9-16,0 7 0 15,-3 4-1-15,-3 6-1 0,-2 1-15 16,-6 1-77-16,-5 6-58 15,-4-1-18-15,-4 0-34 16,-7-1 96-16,1-3 100 0,-3-2 82 16,3 0 149-16,2 0-16 15,3 0-27-15,1 0-67 16,3 5-66-16,0 7-43 0,2 4-5 15,4 3 0-15,5 6 0 16,5 1-1-16,3 0-1 16,5-3-26-16,3-6-82 15,1-6-28-15,-1-8 25 0,-3-4 39 16,-3-12 64-16,-5-4 13 15,-6-8 36-15,-5-2 56 16,-3-2 18-16,-7-1-16 0,-5 1-32 16,-5 4-15-16,-1 5-17 15,0 6-9-15,-1 7-4 16,0 7-14-16,4 8-7 0,1 7-16 15,2 7-69-15,7 0-83 16,3-2-42-16,9-5-118 16</inkml:trace>
  <inkml:trace contextRef="#ctx0" brushRef="#br0" timeOffset="22978.8403">22877 3877 720 0,'7'-23'258'16,"-5"4"-9"-16,0 3-74 0,-3 10-59 16,1 6-58-16,-1 16-53 15,0 11-8-15,0 15 6 16,1 16-3-16,0 15-1 0,-2 13 1 15,1 10-7-15,1 4-52 16,-1-6-116-16,-1-10-66 16,1-18 19-16,0-19 141 0,1-21 76 15,-2-17 28-15,0-10 72 16,-2-17 105-16,-1-7-186 15,-2-12-12-15,1-8 0 16,0-11 3-16,4-9-3 0,1-7-5 16,-2-1-42-16,3 2-17 15,-1 8 54-15,1 7 60 16,0 15 126-16,0 12-56 0,1 9-53 15,9 6-36-15,3 5-29 16,6 3-4-16,6 4-1 16,2 2 0-16,7 2 1 0,1 8 0 15,-1 3 0-15,-5 3-1 16,-5 5 0-16,-8 2-22 15,-8 2-31-15,-8 0 4 16,-8-3 20-16,-11 0 8 0,-3-5 3 16,-6-5-20-16,2-4-6 15,0-5 14-15,5-3 12 16,7-5-40-16,9-7-21 0,6-3-11 15,9-8-9-15,10-2-135 16,7-1 71-16,4 0 19 16,1 3 160-16,-3 1 144 0,-4 7-31 15,-6 3 21-15,-6 3 1 16,-6 3 1-16,-4 6 15 15,-2 2-80-15,-2 7-58 16,-3 7-14-16,-1 2 2 0,3 4-12 16,-1 1-4-16,1-3-3 15,1-5-36-15,0-5-62 16,1-8-18-16,0-2 48 0,0-12 53 15,-2-3-137-15,2-5 19 16,0-3 95-16,0 1 61 16,0 1 93-16,1 5-32 0,0 3-8 15,1 7 17-15,-1 4 10 16,3 2-61-16,1 10-35 15,3 5 3-15,2 4 8 16,2 6 7-16,0 2-9 0,4 3-6 16,2-1-5-16,-1-2-2 15,0-6 0-15,-1-5-2 16,-3-8-1-16,-1-6-1 0,-5-7 4 15,1-8 2-15,-3-4 2 16,-1-8 0-16,-3-2 9 16,-1 0 39-16,0 2-10 0,0 1-21 15,-2 4-1-15,0 4 16 16,1 6 5-16,0 3-14 15,0 2-18-15,2 2-8 16,0 2-1-16,3-3-1 0,1-2 1 16,3-4 0-16,3-6-2 15,5-9-6-15,1-7-20 16,3-9-1-16,0-5-47 0,0-1 23 15,-5 4 26-15,-2 6 27 16,-3 9 10-16,-6 8 37 16,1 10 5-16,1 10-3 0,1 6-41 15,0 17-7-15,-1 9 3 16,0 14 0-16,-4 10-4 15,-2 7-3-15,-3 3-18 0,-2-3-77 16,-2-9-3-16,2-12-13 16,1-11 33-16,3-14 75 15,-1-8 6-15,4-7 1 16,1-4 4-16,1-7 8 0,6-3-13 15,-2-3-3-15,3-2-4 16,-2 0 4-16,-2 1 3 16,-1 1 1-16,-2 4 21 0,-1 4 62 15,1 2 9-15,-3 1-12 16,4 2-22-16,0 2-27 15,2 0-24-15,4 0-6 0,-1 0-2 16,3 0 1-16,-1 0-1 16,-1-5-1-16,-2-3-5 15,-1-5-4-15,-5-3-4 16,-2 1 7-16,0 0 8 0,-2 3-1 15,-2 4 3-15,-3 6 13 16,-1 4 2-16,-1 11-15 16,0 9-2-16,1 5 0 0,2 5-2 15,5 1 0-15,2-3-2 16,8-4-13-16,5-9-16 15,5-9 2-15,2-8 3 0,3-7 9 16,0-9 14-16,-1-5 4 16,-5-4 0-16,-2 5 2 15,-6 3 14-15,-1 9 63 0,-4 8 8 16,-3 16-59-16,-2 19-18 15,-1 16 16-15,-1 22 19 16,-7 21-19-16,-10 21-15 16,-3 6-4-16,-3 2-8 0,-2-11-47 15,0-20-216-15,-2-25 35 16,6-30 50-16,2-25 104 15,1-17 58-15,4-24-365 0</inkml:trace>
  <inkml:trace contextRef="#ctx0" brushRef="#br0" timeOffset="23197.2407">23681 3654 1365 0,'18'-13'53'0,"9"11"-52"15,7 2-2-15,4 0-9 0,0 0-134 16,-7-4-183-16</inkml:trace>
  <inkml:trace contextRef="#ctx0" brushRef="#br0" timeOffset="23493.6412">24058 3500 1214 0,'-1'26'7'16,"1"15"-1"-16,0 21-3 0,1 16-2 16,-1 7 0-16,3 4-1 15,-1-5-14-15,1-7-55 16,0-16 15-16,2-14-3 0,-4-15 31 15,1-9 18-15,-1-8 8 16,0-10-1-16,0-5 3 16,-2-7-4-16,0-7-148 15,-5-8-453-15</inkml:trace>
  <inkml:trace contextRef="#ctx0" brushRef="#br0" timeOffset="24710.4434">23882 3865 1146 0,'29'-8'2'16,"8"1"5"-16,7 3 14 15,4 2-15-15,1 0-5 0,-2-2-44 16,-5-1-37-16,-8-5 19 15,-4-2 3-15,-7-3 49 16,-7-3 9-16,-5 0 9 0,-7-2 46 16,-2 3 26-16,-2 1 6 15,0 2-20-15,-5 4-17 16,0 3-21-16,1 4-11 0,-2 3-14 15,-4 5-6-15,-2 8-7 16,-1 7-1-16,-3 6 3 16,-1 8 4-16,2 7 0 0,7 2 2 15,5 3 0-15,4-2-5 16,10-2-6-16,8-6 3 15,6-7 6-15,5-8 1 16,0-9 1-16,3-7 1 0,-2-5-1 16,-1-9 0-16,-1-10 2 15,-5-5-1-15,-2-10 0 16,-4-5 1-16,-5-7-1 0,-4-1 0 15,-2 1 2-15,-3 8-1 16,-3 8 2-16,1 12 37 16,-2 14 19-16,-2 8-21 0,0 20-41 15,1 10 5-15,1 7-1 16,1 6-4-16,6 1 3 15,4-4-3-15,3-9-26 16,3-8-12-16,2-12 3 0,0-9 9 16,2-8 13-16,-1-13 13 15,4-10 3-15,-1-9 1 16,2-9-2-16,1-7 3 0,3-7 4 15,0-8-1-15,0 1-4 16,-3 1 1-16,-3 4-2 16,-6 6 2-16,-9 13 1 0,-2 10 55 15,-7 9 15-15,-9 11-1 16,-12 8-36-16,-7 8-28 15,-6 13-5-15,-2 6-4 16,-1 5-1-16,3 4-2 0,8 1-49 16,6-1-23-16,8-1 8 15,6 0 50-15,7 2 16 16,6 5 3-16,8 1 0 0,8 2 1 15,4 2 4-15,5-5-4 16,0-7-2-16,-1-7 0 16,-5-6 0-16,-5-10-1 0,-4-9 4 15,-7-3-4-15,2-11 7 16,-3-9 23-16,-3-6 5 15,0-8-16-15,-3-7-4 16,0-5-5-16,0-3-6 0,-4-1-3 16,0 1 0-16,-2 4 2 15,0 6-4-15,0 10 2 16,-1 10 0-16,3 10 8 0,0 10 43 15,-4 6-37-15,1 10-15 16,-3 6 1-16,4 6-2 16,-3 3-34-16,3-2-34 0,4-4-20 15,-1-6 16-15,1-5 39 16,1-6 29-16,3-5 6 15,3-2 0-15,-1-1 2 16,2-1 3-16,1 0 0 0,2-2 0 16,-5 3 1-16,1-2-6 15,-2 2 2-15,1 1-3 16,-1 0 2-16,-1 0-1 0,-1 0 1 15,-1 5 1-15,-2 3-3 16,0 1 1-16,0 1 1 16,-2 0 0-16,-1-1-3 0,3 1 0 15,-2-2-5-15,2-1 4 16,4-1 2-16,1 2 3 15,3 4-3-15,-1 2 0 0,1 6 2 16,7 3 2-16,-5 3-3 16,1-2 0-16,1-1 0 15,-2-5-2-15,-2-3-16 16,-3-8-30-16,0-7 14 0,1 0 28 15,-3-9 6-15,1-5-23 16,-1-3-99-16,1-2-181 16</inkml:trace>
  <inkml:trace contextRef="#ctx0" brushRef="#br0" timeOffset="24882.0437">25088 4176 755 0,'10'18'160'0,"-2"-2"-11"16,-2 4-15-16,-5 3-48 0,-3 5-36 15,-12 2-24-15,-7 3-8 16,-10 5-11-16,-5 1-7 16,-9-3-24-16,-8-7-161 0,2-11-312 15</inkml:trace>
  <inkml:trace contextRef="#ctx0" brushRef="#br0" timeOffset="25771.2452">20690 4876 1064 0,'-8'-2'58'16,"4"7"25"-16,3 19-76 15,-1 15-3-15,2 17-1 16,2 17-1-16,-1 10-2 0,0 3 1 15,0-3-2-15,4-4 0 16,-2-12 0-16,-1-15-5 16,-1-12-30-16,-2-11-27 0,-7-14-7 15,-3-13-14-15,-1-8-54 16,0-17-265-16</inkml:trace>
  <inkml:trace contextRef="#ctx0" brushRef="#br0" timeOffset="25942.8455">20747 4927 1197 0,'21'-15'38'0,"10"-3"-28"0,11 2-10 15,9 1 2-15,1 2 0 16,0 2-3-16,-7 5-70 15,-10-1-100-15,-16 4-81 16,-16 3-355-16</inkml:trace>
  <inkml:trace contextRef="#ctx0" brushRef="#br0" timeOffset="26270.4461">20792 5242 880 0,'25'-4'57'0,"6"-7"-25"15,6-2-25-15,3-1-10 16,-4-1-116-16,-2 1-163 0,-7 3-152 16,-9 5 363-16,-10 4 77 15,-8 2-14-15,-11 8 127 16,-9 8-101-16,-7 6 456 0,-7 5-399 15,-1 5-19-15,3 5-9 16,2 3-7-16,9 4-19 16,8-4-9-16,8-1-5 0,7-6-5 15,12-5 0-15,6-8 0 16,6-7-2-16,1-7 0 15,3-6-14-15,-3-11-127 16,-3-9-476-16</inkml:trace>
  <inkml:trace contextRef="#ctx0" brushRef="#br0" timeOffset="27409.2481">21264 5141 1176 0,'-9'-10'93'0,"0"2"-23"15,0 6-39-15,-2 2-26 16,-1 2-4-16,-3 11-5 0,-2 8-12 16,-2 10-12-16,0 10 13 15,2 3 8-15,6 4-7 16,6 0-23-16,6-2-3 0,9-10 17 15,8-8-22-15,5-10 30 16,2-11-19-16,2-8 23 16,-2-16 9-16,1-10 0 0,-4-10-10 15,-1-11 11-15,-3-7 2 16,-2-7 0-16,-3-7 14 15,-2-7-10-15,0-1-3 0,-2-2-2 16,-2 8 0-16,-2 10 3 16,-2 12 59-16,0 15 36 15,-2 13-14-15,-1 11-39 16,0 10-29-16,3 10-15 0,-1 16-6 15,-4 13 6-15,0 13 3 16,0 9-6-16,1 3 2 16,0 2-13-16,2-5-36 0,6-9 16 15,0-8-6-15,4-8-27 16,-3-9 7-16,0-9 12 15,4-9-8-15,2-9-20 0,4-6-21 16,5-13-29-16,4-8-85 16,3-6 108-16,0-6 67 15,1-4 14-15,-4 1 1 16,-2-1 45-16,-7 5 145 0,-4 4 47 15,-7 7-70-15,-5 3-13 16,-4 7 3-16,-3 4-34 16,-7 3-30-16,-4 6-37 0,-1 4-23 15,-5 4-8-15,0 8-2 16,1 5-4-16,1 5-1 15,2 0-20-15,5 3-36 0,5-2-14 16,5-2-10-16,6-4 3 16,4-3 24-16,7-5 17 15,5-5 15-15,2-1 12 16,2-2 8-16,0 1 4 0,-2 4 1 15,-3 5 2-15,-2 10 21 16,-4 10 37-16,-6 15 27 16,-3 10-19-16,-3 13-25 0,-4 10-28 15,-6 5-14-15,-3-1-1 16,-2-8-26-16,-4-10-67 15,-2-17-69-15,-1-15 102 0,-3-19 57 16,2-13 10-16,2-11 61 16,4-17-3-16,9-11-20 15,5-12-10-15,7-9 7 0,14-12-25 16,11-6-15-16,9-2-4 15,6 4-5-15,3 8 0 16,0 9 10-16,-2 13 15 16,-6 12 8-16,-8 11-14 0,-7 7-6 15,-6 7-4-15,-5 5-1 16,-6 3-3-16,-3 4 0 15,-3 8 2-15,1 4-1 0,1 2-1 16,0-1-11-16,1-4-12 16,3-2 9-16,4-8 9 15,1-3 4-15,3-6 1 0,1-8 0 16,-1-2 2-16,-1-3 0 15,0-3 2-15,-4-3 5 16,-3-2 1-16,-4 2-5 0,-3-1-1 16,-5 2-3-16,-8 7 1 15,-3 3 1-15,-5 11 5 16,-5 6 13-16,-1 17-8 15,-2 11-7-15,5 11-5 0,6 7 0 16,8 3-1-16,11 4-3 16,17-6-3-16,11-6-25 15,12-9-47-15,4-16-67 0,3-9-32 16,-2-12-225-16</inkml:trace>
  <inkml:trace contextRef="#ctx0" brushRef="#br0" timeOffset="27939.6491">22526 4872 1082 0,'4'0'109'0,"-1"15"-79"0,4 17-21 16,1 15 0-16,0 18-10 15,0 17 3-15,-4 13 0 16,-1 9-7-16,-1 2-27 0,-2-5-30 15,-5-11-74-15,-2-14-108 16,-1-19-89-16,-1-18 339 16,-2-19 134-16,1-15 25 15,-2-11-40-15,0-15-42 0,3-11-62 16,1-12-16-16,4-12-3 15,1-9-2-15,2-8 1 16,2-13-2-16,7-8 0 0,1-3-4 16,2 5 5-16,-1 11-5 15,0 13 13-15,0 15 78 16,-2 19 28-16,1 13-69 0,2 10-21 15,6 4-2-15,3 6-12 16,5 1-5-16,3 10-2 16,4 5 1-16,1 8-2 15,-2 5-2-15,-5 5 0 0,-9 8-5 16,-9 2-6-16,-7 0-15 15,-8-1-4-15,-10-6 2 16,-3-5 10-16,-5-8 1 0,-2-7-54 16,1-11-46-16,3-6-86 15,5-14-104-15,8-9-48 16</inkml:trace>
  <inkml:trace contextRef="#ctx0" brushRef="#br0" timeOffset="28438.8499">22667 5063 76 0,'30'-40'133'16,"6"6"-75"-16,2 7 336 16,2 7-231-16,-3 5-10 0,-7 11-11 15,0 4-34-15,-6 10-47 16,-4 9-14-16,-3 8-18 15,-3 8-19-15,-3 7-8 16,-3 2 0-16,-4-1-10 0,-2-6-60 16,-1-8-46-16,-3-9 39 15,-3-13 62-15,0-7 15 16,1-13 4-16,1-10 1 0,1-8 5 15,6-8 25-15,9-7 0 16,3-2-13-16,6 1-14 16,5 3 2-16,1 7 3 0,2 7 16 15,-3 8-3-15,-4 8-1 16,-6 6-5-16,-3 5-13 15,-7 3-8-15,-4 6-1 16,-3 7 1-16,-10 7 2 0,-1 4-2 16,-5 6-13-16,2 2-44 15,3 1-32-15,9-2-41 16,4-5 46-16,13-5 53 0,7-7 28 15,5-7 4-15,2-7 1 16,2-5 6-16,-4-10 4 16,-1-7 18-16,-5-3 29 0,-6-5 16 15,-7-3-12-15,-5-4-24 16,-6-3-21-16,-7 2-13 15,-5 1-1-15,-2 6-3 16,0 7 16-16,1 6 9 0,2 8-11 16,2 10-13-16,3 2-26 15,3 8-90-15,5 2-50 16,9-3-19-16,10-3-146 0,7-4-175 15</inkml:trace>
  <inkml:trace contextRef="#ctx0" brushRef="#br0" timeOffset="29452.8517">23496 4694 908 0,'10'-9'262'15,"-4"9"-53"-15,-6 4-72 16,0 19-118-16,-3 12-14 15,3 16 0-15,-3 18-3 16,-1 14 0-16,0 13-4 0,1 9 1 16,1-1-8-16,0-4-95 15,0-11-8-15,1-16-3 16,1-18 59-16,-1-18 59 0,1-15 17 15,-1-16 31-15,1-7-5 16,-5-14 14-16,1-8-56 16,-2-10-2-16,1-7-3 0,0-8 2 15,0-11 0-15,3-6-4 16,2-11-1-16,2-3 3 15,8-1 1-15,1 7 0 16,5 11 1-16,3 10 11 0,4 15 68 16,3 15-43-16,5 6-23 15,0 9-10-15,3 7-3 16,-1 3 0-16,-2 11-1 0,-2 3 0 15,-5 9-1-15,-9 3-3 16,-7 8-21-16,-8 2-21 16,-10-3-18-16,-9-2-2 0,-6-7-1 15,-5-7 32-15,-1-9 26 16,3-11 9-16,4-2 4 15,9-12-2-15,6-4-1 0,8-8 0 16,7-4 1-16,12-2 1 16,6-1 4-16,7-2 2 15,1 4 5-15,2 4 2 16,-3 5 20-16,-6 6 4 0,-5 5 11 15,-9 5-1-15,-3 3-13 16,-6 3-22-16,-2 7-11 16,-5 9-1-16,-3 4 1 0,-1 5-6 15,0 2-35-15,0 2-66 16,4-6-55-16,5-6-51 15,0-7 51-15,7-8 89 0,4-6 72 16,4-8 39-16,3-9 43 16,1-3-1-16,3-5-1 15,0 0 1-15,1 0-19 16,-2 2-16-16,0 1-9 0,-6 6 7 15,-2 3 17-15,-3 5-7 16,-3 5-17-16,-3 1-16 16,-2 2-13-16,-2-1-8 0,1 1-1 15,-3-3-1-15,0 0-5 16,-1-3-25-16,0-7-16 15,-1-2 11-15,1-7 17 0,2 2 10 16,-1 0 6-16,1 5 3 16,0 7 10-16,3 10 5 15,0 8-7-15,-1 15-12 0,2 11 6 16,0 10-1-16,-1 8-2 15,0 7-1-15,-2 3 0 16,-3-4 0-16,-1-2 1 16,-1-10-5-16,-1-8-7 0,1-9 3 15,2-9 7-15,2-11 1 16,1-7 0-16,2 0 1 15,2-7-1-15,0 1-1 0,2 1 1 16,0 1 6-16,-3 4 2 16,1 2 2-16,-2 6 0 15,1 5-3-15,0 3-2 0,-3 6 2 16,3 3-4-16,-6 4-1 15,3 3-2-15,-5 2 0 16,0-1-4-16,0-2-33 0,2-3-67 16,0-7-22-16,2-3 3 15,-1-9 112-15,3-5-27 16,4-4 4-16,1-6-44 15,0-11-84-15,-1-8-290 0,-1-8 195 16</inkml:trace>
  <inkml:trace contextRef="#ctx0" brushRef="#br0" timeOffset="29577.6519">24047 4859 1140 0,'19'-13'82'0,"9"2"-52"16,7 2-28-16,3-4-13 15,3-4-252-15</inkml:trace>
  <inkml:trace contextRef="#ctx0" brushRef="#br0" timeOffset="30420.0534">24488 4443 1225 0,'4'1'76'0,"2"4"-54"0,-2 13-20 16,2 8-2-16,2 11 2 15,-5 8-2-15,-2 8-2 16,-1 6-9-16,-2 6-13 0,-5 0-9 15,-1-1-7-15,2-3-50 16,1-3 78-16,1-5 12 16,4-8-1-16,0-7 2 15,6-7-1-15,0-10 2 0,0-7 6 16,4-8 9-16,-1-6 3 15,2-7-3-15,-2-7 3 16,2-9-12-16,0-7-4 0,1 0-3 16,-3-3-1-16,1 2 1 15,-3 3 1-15,1 5 1 16,-2 3-3-16,-1 9 3 0,-2 1-2 15,-2 4-1-15,0-1 1 16,-2 5 0-16,-4-1-3 16,-2 3-5-16,0 0-3 0,1 0 6 15,1 4 5-15,3 0-3 16,1 0 0-16,1-1-13 15,6 0-8-15,-1-1 12 16,3-2-1-16,0 0 0 0,0-3 7 16,1-2 5-16,-1 0 0 15,2-3-1-15,-3 0 2 16,0-1-1-16,0-1 0 0,-3-1 1 15,-1-1 2-15,-2 0 1 16,0-1 1-16,-3 0 1 16,-3 3 13-16,-3 0 5 0,-3 5-7 15,0 1 9-15,1 2-8 16,-1 2-9-16,3 4-7 15,1 5-1-15,2 3-3 16,4 2-1-16,2-1-4 0,7 0-10 16,3-1-9-16,1-3 11 15,2-1 8-15,1-4 3 16,1-3 4-16,1-1 0 0,0 0 0 15,0-5 5-15,2-3 1 16,-2-1-1-16,-1-1-1 16,-2-3-3-16,-3 1 2 0,-2 0-3 15,-4 3 1-15,-2 1-1 16,-1 2 0-16,-1 4 2 15,0 1-1-15,-1 1 2 16,-1 0-5-16,1 0 3 0,-1 0-1 16,-1 0 1-16,2 0 1 15,-1 1-4-15,0 2 2 16,0 2 0-16,0-1-1 0,0 2-7 15,1 1-30-15,-3 0-25 16,0 0-14-16,-5-3-62 16,-3-1-135-16</inkml:trace>
  <inkml:trace contextRef="#ctx0" brushRef="#br0" timeOffset="30622.8538">24361 4917 1162 0,'-14'-9'78'15,"4"-1"-38"-15,6 5-28 16,6-3-10-16,6 2-6 16,8-3-19-16,10-3-25 0,8 3-30 15,9-1-8-15,7 1 16 16,2 0 11-16,0 2-8 15,-4 1-119-15,-6 0-145 16</inkml:trace>
  <inkml:trace contextRef="#ctx0" brushRef="#br0" timeOffset="31106.4546">24783 4789 126 0,'9'-4'104'0,"-6"0"249"15,0 1-159-15,-4 0-77 16,-1 1-13-16,2-1-13 0,-3 1-22 15,3 1-25-15,-2 1-14 16,-3 0-6-16,-2 4-14 16,-8 4-6-16,-1 8 3 0,-4 5 12 15,-2 6-4-15,2 9-11 16,3 4-4-16,6 5 1 15,7 1-3-15,5-3-17 16,14-6-20-16,7-7 3 0,9-12 17 16,5-12 16-16,1-8 0 15,1-15 5-15,-3-9-1 16,-2-6 2-16,-5-4 19 0,-6-2 20 15,0 1-8-15,-8 6-12 16,-2 7 6-16,-5 6 36 16,-1 8 1-16,-3 9-21 0,-2 6-34 15,-2 11-10-15,1 7 2 16,0 8 1-16,0 6-4 15,3 0-11-15,6-3-65 0,4-8-51 16,4-9-16-16,0-11 1 16,4-11 44-16,-1-15 35 15,-5-10 59-15,3-4 10 16,-5-6 49-16,2 0 48 0,-5-1 25 15,2 5-26-15,-1 5-27 16,-5 6-7-16,0 8 14 16,-3 9-11-16,-1 8-17 0,-4 8-43 15,-3 12-8-15,-5 10 5 16,-4 7-4-16,-2 8-2 15,-5 7 0-15,3 2-15 0,-1-4-110 16,3-13-175-16,4-13-292 16</inkml:trace>
  <inkml:trace contextRef="#ctx0" brushRef="#br0" timeOffset="31340.455">25273 4781 1281 0,'11'0'153'0,"2"7"-81"16,-4 17-28-16,0 14 8 15,1 12-30-15,-6 17-12 0,-3 12-4 16,-6 9-9-16,-11 3 2 16,-4-6-20-16,-12-9-63 15,-10-16-110-15,-9-15 53 0,-10-17 63 16,-5-15 75-16,-14-6 5 15,-7-7-87-15,-7-10-68 16,-8-10-109-16</inkml:trace>
  <inkml:trace contextRef="#ctx0" brushRef="#br0" timeOffset="33072.0581">18703 4099 1079 0,'0'-42'66'0,"3"0"11"15,-1 2-49-15,0-1-23 16,-6-3-3-16,-6 0-1 15,-6-3 1-15,-8-4-1 0,-5-3 0 16,-10 1 0-16,-5-5 1 16,-4-2 2-16,-7 1-4 15,-6-1 3-15,-5 4-3 0,-4 1 3 16,-6 6 0-16,-5 4 0 15,-2 3 1-15,1 7 5 16,1 5 28-16,-2 9 7 0,4 7-25 16,-1 7-6-16,-1 7-9 15,-5 3-4-15,-5 12 2 16,-2 5-2-16,-10 5-2 0,-2 5 0 15,-2 4 0-15,-1 1 2 16,6 2-1-16,7 0 1 16,9-1 0-16,9 1 1 15,10 1 0-15,10 1-1 0,9 1 1 16,4 4-1-16,5 4 2 15,2 3 4-15,2 6-6 16,1 2 3-16,-1 4 1 0,-1 3-1 16,-2 1 2-16,0 2 2 15,2 1-3-15,1-2-3 16,1-1-1-16,3-3 2 0,3-2-2 15,2-1-1-15,1-4 3 16,3-3 2-16,4-4 8 16,0-4-2-16,3-5-3 0,2-7-1 15,3-8-2-15,2-6-2 16,3-7-1-16,1-3 1 15,2-6-2-15,1-4 2 16,-1 0 2-16,-1-9 3 0,0-5-7 16,-2-5-13-16,0-9-32 15,0-6-20-15,3-4 0 16,0-2 2-16,0-1 10 0,3 1 41 15,2 3 13-15,3 1-2 16,0 3 5-16,2 3 14 16,2 2 11-16,-2 3 4 0,1 2-3 15,-2 2 3-15,-2 2-7 16,-2 5-6-16,0 1-4 15,-1 4 2-15,-1 3 8 16,0 2 0-16,1 3-8 0,-2 1-10 16,0 9-12-16,2 4-8 15,0 13 11-15,1 7 5 16,1 6 0-16,2 6-1 0,0 4 2 15,2-1-4-15,1-6 10 16,0-1-2-16,1-8-5 16,1-5 0-16,1-7 5 0,1-3 10 15,4-8 2-15,4-5-4 16,8-5-6-16,6-5-2 15,9-13-4-15,11-11-3 16,11-12-23-16,6-16-55 0,2-14-170 16,3-10-623-16</inkml:trace>
  <inkml:trace contextRef="#ctx0" brushRef="#br0" timeOffset="34554.0607">17022 4323 898 0,'-2'-5'31'15,"3"3"-1"-15,4 2-28 16,5 6-2-16,8 2 0 16,7 1 2-16,6 2 3 0,8 1 25 15,7 0 24-15,5 2-12 16,2 1-5-16,-1 6-12 15,-9 4-3-15,-6 7-10 16,-12 8-5-16,-13 5-3 0,-15 12 4 16,-15 7 7-16,-14 9 37 15,-7 0-3-15,-6 0-12 16,3 0 0-16,5-4 2 0,10-6-17 15,10-5-13-15,11-2-6 16,11-8-2-16,14-4-2 16,10-8 0-16,12-6 3 0,9-8-1 15,4-5 0-15,0-5 0 16,-4-5 0-16,-8-2-1 15,-11-3 0-15,-10-1 0 16,-11 1 0-16,-9-2 0 0,-4 4 4 16,-14 4 32-16,-4 3-24 15,-7 7-6-15,-4 6 0 16,1 6 8-16,2 4 0 0,5 2-10 15,9 4-5-15,5 0 0 16,7 1-1-16,5-4-3 16,4 1 1-16,6 0 2 0,3-1 0 15,1-4 2-15,0-1 1 16,-4-1-2-16,-2-2 2 15,-8-1 2-15,-3 2 3 16,-7-2 36-16,-8 1 13 0,-8 4-8 16,-5-1-10-16,-8 3-17 15,-4-1-11-15,-2 0 6 16,-5 0-6-16,-1-3-7 0,0 1-1 15,0 0-3-15,-2 1-11 16,-3-2-62-16,-6-8-95 16,-1-6-280-16</inkml:trace>
  <inkml:trace contextRef="#ctx0" brushRef="#br0" timeOffset="43586.4765">14502 6989 821 0,'-3'2'38'15,"0"1"-23"-15,6 2-17 16,2 4 5-16,5 0 3 0,0 0 6 15,4-2-5-15,-1-1-1 16,3-4 2-16,-2 0-1 16,-3 0 0-16,-3-2-1 15,-1 0 2-15,-4 0 7 0,-2 0 24 16,0 0 39-16,0 0-18 15,1 0-30-15,3-1-19 16,2-2-7-16,8-4 13 0,5-6 5 16,7-6-11-16,9-6-5 15,10-10 0-15,7-8-4 16,9-11-3-16,5-6 2 0,3-9-5 15,0-7-55-15,-5-10-134 16,-7-5-202-16</inkml:trace>
  <inkml:trace contextRef="#ctx0" brushRef="#br0" timeOffset="50934.0894">14757 7735 900 0,'-5'-8'20'0,"3"4"12"15,0 4-12-15,2 3-18 16,6 6-5-16,1 4 7 0,1 4-3 15,4 5 0-15,1 1 0 16,0 0 0-16,2-2 1 16,0-5 5-16,0-4 11 0,1-7 1 15,2-6 17-15,3-14 28 16,5-9 16-16,2-11-23 15,7-10-27-15,5-11-4 16,12-10-16-16,8-8-7 0,12-9-3 16,11-3-3-16,16-4-37 15,4-1-118-15,0 4-156 16,-3 10-354-16</inkml:trace>
  <inkml:trace contextRef="#ctx0" brushRef="#br0" timeOffset="55614.0977">20362 8489 740 0,'0'-13'22'16,"0"1"2"-16,3 1-16 0,4-1-3 15,1 3-2-15,0 3-2 16,2 4 4-16,-2 2 4 16,-1 8 3-16,-2 11 11 0,-1 8 11 15,1 5 10-15,1 7-10 16,1 1-18-16,3-3-12 15,4-8-1-15,3-7 0 0,3-11 0 16,2-11 23-16,8-11 38 16,1-15-3-16,5-13-11 15,5-10-6-15,3-13-12 0,4-9-9 16,-1-2-15-16,3-1-7 15,-1 6-1-15,-2 6 0 16,-3 12 0-16,-3 14 0 16,-1 12 0-16,-2 11-2 0,0 11-1 15,0 4-23-15,-1 7-91 16,-2 1-112-16,-1 4-224 15</inkml:trace>
  <inkml:trace contextRef="#ctx0" brushRef="#br0" timeOffset="64459.3132">8904 9265 914 0,'-6'4'56'15,"2"7"12"-15,4 3-48 16,9 1-16-16,2 3 3 0,6-1 2 15,3-2-2-15,5-7-3 16,5-6 10-16,2-4 17 16,4-12 9-16,4-9 3 0,2-9-6 15,6-10-15-15,4-11-6 16,4-10-4-16,5-10-5 15,6-9-6-15,4-7-2 16,1-7-4-16,-3-5-109 0,-8-2-273 16</inkml:trace>
  <inkml:trace contextRef="#ctx0" brushRef="#br0" timeOffset="77360.5359">6524 9855 593 0,'-9'-8'145'16,"0"1"-103"-16,0 1 11 15,4 0 11-15,1-1-43 16,4 0-5-16,0 0-12 0,4-3-4 16,4 2 0-16,3 1 0 15,-2 2-1-15,3 4 3 16,2 1-1-16,0 4 0 0,2 7 2 15,1 3 2-15,-1 2 3 16,0 1 5-16,1-1-1 16,0-5 1-16,-2-2 7 0,-2-5 7 15,1-2 20-15,0-5 17 16,0-10-6-16,3-8 0 15,5-7 4-15,4-11-22 16,7-11-26-16,6-10-10 0,9-10-3 16,10-10-5-16,4-11-45 15,1-14-188-15,2-2-324 16</inkml:trace>
  <inkml:trace contextRef="#ctx0" brushRef="#br0" timeOffset="79747.3401">6696 10609 862 0,'3'2'86'16,"2"3"-88"-16,1 5 3 0,3 6 3 15,4 1 1-15,2 2 3 16,4-4 1-16,3-5-3 16,3-8 2-16,4-7 4 0,2-19 21 15,7-13 13-15,4-18-20 16,6-15-11-16,7-14-13 15,4-10-3-15,-1-11-15 16,0-5-163-16,-6 1-375 0</inkml:trace>
  <inkml:trace contextRef="#ctx0" brushRef="#br0" timeOffset="82196.5444">5330 11957 992 0,'-1'-1'17'0,"1"3"1"0,1 7-21 16,8 5 4-16,3 4-1 15,4 0 1-15,2-2-3 16,2-1 3-16,5-8 0 0,2-5 0 16,4-6 0-16,4-12 1 15,4-14-1-15,9-14 2 16,8-16-4-16,13-19 3 0,4-20-14 15,6-17-110-15,3-16-335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07:52:46.1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10598 7406 775 0,'-3'-17'13'16,"-2"4"5"-16,2-1 17 0,1 5-5 15,2 1-15-15,0 3-12 16,0 3-3-16,5 2-1 15,2 3 2-15,3 9 2 0,3 6 0 16,5 6 1-16,4 3 1 16,7 2-1-16,5-3-3 15,7-6 1-15,6-9-3 0,10-11 2 16,6-5-1-16,3-17 1 15,5-7-1-15,3-11-2 16,-2-6-6-16,-7-8-195 16,-7 0-482-16</inkml:trace>
  <inkml:trace contextRef="#ctx0" brushRef="#br0" timeOffset="327.6006">13135 7539 1211 0,'4'6'8'16,"16"-4"-8"-16,19-5-1 15,22-18 7-15,31-15 7 16,31-21-5-16,30-22 0 0,23-24-9 16,4-24-111-16,-8-20-645 15</inkml:trace>
  <inkml:trace contextRef="#ctx0" brushRef="#br0" timeOffset="4570.808">5260 8441 672 0,'18'-6'7'16,"9"4"3"-16,8 2 3 0,8 6-1 15,9 6-5-15,7 3-4 16,7 6-3-16,9 1 1 16,1 1 1-16,9 1 0 0,3-1-2 15,6 0 1-15,5 0-1 16,5-2 0-16,8-2 1 15,3-2-1-15,5-3 2 0,1-2 1 16,5-1 2-16,3-3 0 16,-4 1 1-16,2-3 3 15,-3 1 22-15,-1-4-4 16,-1-3-10-16,-8 0-1 0,0 0 8 15,-2-2-1-15,-2-3-3 16,-5-3-1-16,-2 0-4 16,-1-2 0-16,-3-3 5 0,2 2 10 15,1-5-5-15,-2 2-13 16,0-2-7-16,-4 0-3 15,-6 3-1-15,-10 0-2 0,-10 2-1 16,-7 0 3-16,-11 0-1 16,-7 0 0-16,-4 1 1 15,-7 0 0-15,-5 0-1 0,-6 2 0 16,-8 1-1-16,-5-1-3 15,-10 2 1-15,-13 1-6 16,-12 3-52-16,-10-2-108 16,-7 2-29-16,-2-1 67 0,1-2 58 15,6 1 80-15,6-2 42 16,8-1-10-16,6 1 15 15,6-1 46-15,4 4 0 0,6-1-31 16,2 1-32-16,10 1-10 16,6 0-22-16,11 2 6 15,10 0 14-15,7 0 15 0,6 4-11 16,-2 5-8-16,-2 3-16 15,-8 2-2-15,-11 4-7 16,-12 2 1-16,-12 5-2 16,-12 3-1-16,-16 3-9 0,-14 6-45 15,-12-1-46-15,-13-5-151 16,-10-6-295-16</inkml:trace>
  <inkml:trace contextRef="#ctx0" brushRef="#br0" timeOffset="5538.0097">5602 9889 743 0,'11'0'24'15,"6"2"-19"-15,8 3 1 0,11 4 6 16,8 5 20-16,9 4-13 15,9 3-9-15,10 6-6 16,8 0-1-16,7 3 1 0,8-1-1 16,12 0 0-16,4-2-2 15,5-5 2-15,7 0-4 16,8-6 4-16,1-5-1 15,5-2 0-15,3-3 2 0,4-1 24 16,4-4-10-16,3 0-6 16,3-1-2-16,7-5-2 15,4-2-2-15,3-1-1 0,2-2-1 16,2 0-4-16,1-2 2 15,-1 2-2-15,-2-3 1 16,4-2 0-16,-4 0 0 16,-1-1-1-16,0-2-2 0,-2-3 5 15,-5 1 0-15,-6 1 8 16,0-2 17-16,-7 1 3 15,0-3-8-15,-4 1 3 0,-2-3-8 16,-1 0 0-16,-3-4-8 16,0-1-2-16,-10-2-4 15,-2-2-1-15,-7 2 1 0,-5-3-2 16,-6 2 0-16,-6 1-2 15,-5 0 1-15,-5 3 0 16,-5-2 0-16,-5 2 1 0,-6-1-1 16,-6 2-2-16,-4-1 2 15,-3 1 0-15,-7 0 0 16,-3 2-1-16,-4-1 1 15,-3 1 2-15,-2 2 0 0,-4-1 3 16,-1 2 6-16,-6 2 1 16,-2 2-4-16,-4 1-1 15,-5 3-3-15,-4 2-3 0,-4 4-1 16,-2 2-3-16,-4 2-1 15,-2 2 1-15,-2 0-4 16,-2 1-7-16,-3 0-36 0,0 0-38 16,-11-3-52-16,-9-6-217 15,-5-3-208-15</inkml:trace>
  <inkml:trace contextRef="#ctx0" brushRef="#br0" timeOffset="5803.2102">13038 9041 952 0,'21'-10'49'0,"5"2"-17"16,6 3 6-16,4 5-2 15,1 0-21-15,1 7-11 16,-7 6-3-16,-3 3 2 15,-7 3-3-15,-10 4 1 0,-10 4 2 16,-8 1-3-16,-13 5-1 16,-8 2 2-16,-6 0 3 15,-2 3-3-15,1-1-1 0,6 1-20 16,9-8-114-16,11-8-75 15,7-10-316-15</inkml:trace>
  <inkml:trace contextRef="#ctx0" brushRef="#br0" timeOffset="8720.4153">13917 7380 411 0,'-54'-20'224'16,"-3"-2"-173"-16,-4-4 6 0,-5 3-1 16,-6-3-13-16,-4 0-20 15,-7-1-11-15,-9 0-8 16,-5 1-1-16,-12 2 5 15,-7 1 2-15,-10 1 1 0,-8 4-8 16,-7 2-1-16,-2 3-1 16,0 3 13-16,0 3 14 15,5 2 14-15,3 4-17 0,2 1-15 16,0 7-3-16,-4 4-5 15,-4 4-2-15,-6 5 1 16,-1 3 0-16,-10 5 1 0,-2 5-2 16,-3 5 4-16,4 4-3 15,0 4 0-15,6 2 1 16,6 1-1-16,11 4 4 0,6 0 9 15,7 5-2-15,7 1 2 16,8 2-7-16,5 4-3 16,7 2-2-16,8 4 0 15,7 2-1-15,6 3 0 0,7 4-1 16,6 3 0-16,11 1-1 15,4 0 1-15,11 1-1 16,8 0 0-16,11 0 0 0,10-3 1 16,7 1 0-16,15 0 0 15,8-1 0-15,12-4-1 16,8 2 1-16,9-2 0 0,8 1 1 15,12 1 1-15,7 0-1 16,8 2 3-16,9 0-2 16,11-2-1-16,7-8 1 0,9-3-2 15,7-8 3-15,9-6-1 16,7-9 5-16,9-5 3 15,1-5 2-15,7-4-3 16,8-4 6-16,4-5 6 0,6-4-5 16,1-2-5-16,7-1-2 15,0-3-3-15,0-4-1 16,1-3 1-16,-4-2-3 0,-2 0-1 15,-4-2-1-15,1-6 1 16,-4-5-1-16,-7-3 0 16,-1-11 16-16,-2-7 18 0,-8-7-7 15,-5-5 1-15,-2-7-2 16,-5-4 0-16,-3-4-3 15,-12-4-6-15,1-3 1 16,-9-3-10-16,-5-5-4 0,-8-5-1 16,-8-1-5-16,-8-5 3 15,-13 0-2-15,-12-1 0 16,-13-4 1-16,-15-1-2 0,-16-1 0 15,-12-6 1-15,-8-2-3 16,-7-4-1-16,-6-1 3 16,-7-1 4-16,-3-1-1 0,-2 1-1 15,-5 0 8-15,-5 2-8 16,-6 3 1-16,-9 1-1 15,-12 0 2-15,-16 7-2 0,-17 1-2 16,-14 3-1-16,-19 5 2 16,-11 4 0-16,-8 3 1 15,-2 5 3-15,-2 8 4 16,5 7 7-16,7 11-1 0,0 14-13 15,5 13-1-15,-7 16-5 16,2 12-8-16,-6 18-45 16,-8 10-104-16,-5-1-211 0</inkml:trace>
  <inkml:trace contextRef="#ctx0" brushRef="#br0" timeOffset="9594.0169">11776 10580 937 0,'-15'30'7'16,"4"10"3"-16,12 13-7 0,4 16 1 15,12 10 4-15,6 11 4 16,5 10 10-16,3 7-3 16,1 7 0-16,-2 11 3 15,0 5-1-15,-7 5-14 0,-4 6 8 16,-4 3 3-16,-6 5-5 15,-2-2 8-15,-3-4 12 16,2 2 21-16,-1-4-16 0,1-2-1 16,1-5-4-16,1-6-5 15,1 1 5-15,-2-4 9 16,1-3-11-16,1-4-16 15,-5-4-9-15,3-6-4 0,-3-7-2 16,-3-8-1-16,-1-8 1 16,-1-9-2-16,-5-12-15 15,-4-12-96-15,-7-20-157 0,-6-24-349 16</inkml:trace>
  <inkml:trace contextRef="#ctx0" brushRef="#br0" timeOffset="9999.6176">11742 10659 970 0,'-17'-25'10'15,"2"8"35"-15,3 8-35 16,3 7-3-16,-3 12-6 16,1 16-3-16,-3 13 4 15,-4 16-1-15,-4 16 0 0,-3 14 0 16,-1 7-1-16,-3 6 1 15,1-6-2-15,0-5 1 16,3-11-4-16,4-16-6 0,4-15-14 16,6-12-6-16,6-15-11 15,5-15-67-15,9-14-162 16,2-20 5-16</inkml:trace>
  <inkml:trace contextRef="#ctx0" brushRef="#br0" timeOffset="10155.6178">11810 10847 1227 0,'16'19'14'16,"9"12"35"-16,9 10 1 0,8 6-36 16,7 6-11-16,7 0-4 15,3-1-5-15,-2-4-72 16,-5-9-192-16,-8-9-315 0</inkml:trace>
  <inkml:trace contextRef="#ctx0" brushRef="#br0" timeOffset="10873.2191">10499 14730 947 0,'-5'-8'109'0,"1"11"-54"16,6 21-40-16,7 16-9 15,11 16 22-15,8 19 18 16,6 15-14-16,11 10-10 0,3 2-17 16,-2-3-2-16,-1-10-5 15,-5-13-2-15,-10-18-5 16,-12-18-35-16,-11-15-91 0,-9-17 33 15,-18-8-13-15,-13-20-184 16</inkml:trace>
  <inkml:trace contextRef="#ctx0" brushRef="#br0" timeOffset="11076.0195">10036 14927 1081 0,'-34'-20'125'15,"15"0"-26"-15,19-3-31 16,17-4-43-16,21-5-20 0,19-7 0 15,17-5-4-15,13-2 1 16,4 6 1-16,-2 5-21 16,-4 12-78-16,-11 10-119 0,-13 12-10 15,-13 11-97-15,-13 10-119 16</inkml:trace>
  <inkml:trace contextRef="#ctx0" brushRef="#br0" timeOffset="11512.8202">10963 15083 963 0,'8'4'154'15,"3"3"-140"-15,11 6 4 16,6 5 38-16,4 5-13 15,4 6-9-15,-4 5-18 0,-2 1-9 16,-7-1-3-16,-5-3-2 16,-7-6-2-16,-5-4 0 15,-6-7 2-15,-4-7 0 0,-7-7 8 16,-4-1-4-16,-1-16-1 15,2-14 3-15,2-13-6 16,8-12-2-16,4-9-2 16,11-7 1-16,10 1 3 0,8 6 4 15,7 9 12-15,2 10 11 16,2 14-10-16,0 10-12 15,-4 11-3-15,-1 6-2 0,-7 7 0 16,0 9-2-16,-6 8 0 16,-3 10 0-16,-1 3 1 15,-4 3 1-15,0 0-1 0,-2-5-8 16,0-4-18-16,-2-8-15 15,-3-10-31-15,2-6-45 16,-5-12-90-16,-3-10 4 16,-2-11-315-16</inkml:trace>
  <inkml:trace contextRef="#ctx0" brushRef="#br0" timeOffset="11653.2205">11431 14515 1029 0,'-10'-12'147'0,"5"8"-62"15,6 6-78-15,14 10-13 0,3 5 1 16,5 5-18-16,2-2-129 15,0-2-36-15,-3-9-182 16</inkml:trace>
  <inkml:trace contextRef="#ctx0" brushRef="#br0" timeOffset="12074.4212">11676 14610 898 0,'19'30'80'0,"8"12"23"16,10 11-33-16,5 11-26 16,2 7 13-16,1 8-25 15,-5 2-23-15,-4-2-4 0,-7-9-1 16,-7-11-4-16,-6-14 0 15,-8-15 1-15,-7-12 0 16,-4-11 1-16,-8-9 3 0,-6-9-2 16,-6-13-3-16,-3-11-1 15,-5-16-4-15,-1-9-11 16,-3-10-126-16,2-3-36 15,2 3 72-15,6 6 103 0,7 8 98 16,6 9-8-16,10 11-21 16,4 6-8-16,11 1-18 15,8 4-29-15,6 2 5 0,5 4 11 16,8 6 2-16,3 6-4 15,1 9-8-15,-2 8-9 16,-5 13-3-16,-8 7-3 0,-9 8 0 16,-9 3 1-16,-11-2-3 15,-9-1-1-15,-7-5 1 16,-5-6 1-16,-2-8-1 15,1-12 1-15,1-7-4 0,6-13-9 16,7-16-81-16,2-15-137 16,2-23-200-16</inkml:trace>
  <inkml:trace contextRef="#ctx0" brushRef="#br0" timeOffset="12261.6215">12048 14035 1371 0,'-4'30'92'0,"8"22"-87"16,10 17 1-16,6 18-6 15,6 7 1-15,2 3-3 0,1-6-5 16,-4-10-23-16,-2-18-18 16,-6-13-15-16,-5-20 17 15,-2-10 5-15,-6-16-79 0,-2-12-117 16,-1-21-256-16</inkml:trace>
  <inkml:trace contextRef="#ctx0" brushRef="#br0" timeOffset="12792.0225">12302 14480 1240 0,'8'11'17'0,"17"4"-19"16,10 1 7-16,5-6 2 15,3-9-4-15,-4-4-2 0,-3-12 2 16,-9-8 1-16,-3-6 3 15,-8-6 0-15,-6-4-1 16,-8-2 0-16,-2-1-2 0,-12 3-5 16,-6 6 1-16,-4 7 0 15,-3 11 3-15,-3 14 4 16,-3 12 12-16,2 17-6 15,3 17 3-15,6 15-6 0,8 9-7 16,12 4-1-16,7-6-2 16,15-4-3-16,9-13-3 15,6-17 5-15,5-12 0 0,0-13-3 16,0-10 1-16,-2-18-24 15,-4-13-1-15,-4-14 3 16,-6-10-6-16,-8-13-22 0,-8-14-43 16,-7-6-4-16,-4-6 31 15,-5 3 33-15,-7 2 42 16,-1 7 95-16,0 14 80 0,1 16-42 15,3 14-33-15,2 15-13 16,3 16-33-16,3 16-32 16,2 24-28-16,1 17-1 15,10 17 4-15,8 15-1 0,9 11-3 16,6-1 3-16,3-2-2 15,-1-7 0-15,-2-10-6 16,-6-9-9-16,-9-15-11 0,-7-10-53 16,-9-12-17-16,-3-11-53 15,-7-13-118-15,-10-15-331 16</inkml:trace>
  <inkml:trace contextRef="#ctx0" brushRef="#br0" timeOffset="13696.8241">12798 14081 1146 0,'-1'-22'191'15,"8"3"-78"-15,21-4-52 16,20-3-37-16,17-5 2 15,16-5-4-15,14-3-6 0,7-3-9 16,-1 2-5-16,-9 1 0 16,-13 3-1-16,-15 3-1 15,-21 4-2-15,-14 0 1 0,-16 2 2 16,-10 2 1-16,-5 2 1 15,-5 1 0-15,-4 8-2 16,1 0 2-16,1 4-1 16,4 4-2-16,5 5-1 0,0-1-3 15,3 2-4-15,2 6 3 16,4 3-5-16,-2 1-25 15,-1 0-55-15,-4 5-22 0,-3-3-85 16,-12-9-121-16</inkml:trace>
  <inkml:trace contextRef="#ctx0" brushRef="#br0" timeOffset="14554.8256">11739 15724 1015 0,'-4'-2'46'0,"6"12"-25"16,12 15-17-16,8 11 8 15,6 13 37-15,6 8-5 0,5 5-14 16,0 5-10-16,0-4-4 16,-8-1-11-16,-4-7-1 15,-6-5-3-15,-8-5 0 16,-5-9-1-16,-5-8 1 0,-3-6-2 15,-2-9-6-15,-6-11-26 16,-5-8-107-16,-4-19-187 16</inkml:trace>
  <inkml:trace contextRef="#ctx0" brushRef="#br0" timeOffset="14757.6259">11716 15844 1143 0,'-6'-24'76'0,"12"1"-62"16,17-4-9-16,11-4-2 15,10-1 0-15,10-2-1 16,3 3-1-16,0 5 0 16,-4 4-2-16,-5 6-5 0,-8 7-72 15,-14 6-116-15,-11 4-85 16,-11 5-275-16</inkml:trace>
  <inkml:trace contextRef="#ctx0" brushRef="#br0" timeOffset="14944.8263">11947 16025 1116 0,'7'-11'54'0,"13"-6"-53"15,13-1 4-15,7-3 5 16,4-2-6-16,-1 4-4 15,-4 7 0-15,-9 10-2 0,-14 5-133 16,-12 12-156-16</inkml:trace>
  <inkml:trace contextRef="#ctx0" brushRef="#br0" timeOffset="15085.2265">12076 16315 837 0,'22'-9'27'0,"11"-12"85"0,8-4-15 15,9-6-50-15,2-3-32 16,0-4-11-16,-2 1-2 15,-8-6-9-15,-7-3-307 0</inkml:trace>
  <inkml:trace contextRef="#ctx0" brushRef="#br0" timeOffset="15568.8274">12766 15671 843 0,'-11'-12'8'0,"1"6"17"0,-6 4-4 15,-3 2-12-15,-5 8-7 16,-4 7-1-16,-4 8 7 16,-1 6 16-16,2 7 9 15,4 7-2-15,8 3-12 0,5 2-6 16,10-1-6-16,6-2-3 15,12-10-4-15,8-7 1 16,7-10 0-16,4-10-1 0,6-9 5 16,1-9 7-16,0-15-2 15,-2-7-4-15,-6-8-3 16,-5-8 0-16,-7-8-2 15,-9-9 0-15,-6-4 0 0,-7-8-2 16,-5 0-2-16,-9 3 0 16,-5 8-1-16,1 11 4 15,-2 13 31-15,4 16 96 0,2 13-18 16,4 13-32-16,7 9-30 15,5 17-40-15,3 15-5 16,10 11 0-16,5 10 1 0,9 1-1 16,5-2-3-16,4-3 1 15,3-9 4-15,-2-7-6 16,-2-8-1-16,-7-5-16 15,-2-7-60-15,-5-9-126 0,-6-10-100 16,-4-4-355-16</inkml:trace>
  <inkml:trace contextRef="#ctx0" brushRef="#br0" timeOffset="16317.6287">13149 15557 962 0,'-1'-30'99'0,"0"4"-15"15,1 1-14-15,-5 6-29 16,-3 4 0-16,-2 6-20 15,-6 7-4-15,-3 2-9 0,-4 13-7 16,1 10 1-16,-1 7-2 16,5 8 0-16,8 7 0 15,7 2-2-15,8-3 1 0,13-2-4 16,9-7 2-16,7-7 2 15,6-7 1-15,1-5 0 16,1-1 0-16,-1-1 0 0,-4 4 2 16,-4 4 0-16,-5 7-1 15,-2 6 23-15,-6 8 69 16,-2 5-26-16,-6 6-33 0,-3 4-12 15,-8-3-17-15,-3-2-4 16,-11-6 0-16,-8-11-3 16,-3-12-6-16,-4-13-6 15,0-13-4-15,1-15-36 0,3-20-6 16,4-19 2-16,8-16 2 15,6-14-57-15,6-7-64 16,9 1 132-16,13 3 44 0,11 6 16 16,7 11 46-16,3 9 38 15,2 10-8-15,-1 9-23 16,-4 8-24-16,-6 9-13 0,-6 8-7 15,-5 6-12-15,-8 3-6 16,-4 5-4-16,-5 3-1 16,-1 1-1-16,-4 0 1 15,0-1 0-15,-1 3 2 0,0-2 3 16,0 2-5-16,0-1-1 15,0 0 2-15,0-1 3 16,-1-1 0-16,1 2 1 0,-1-6-4 16,0-1-3-16,0-3 0 15,-4-3 1-15,0-5-1 16,-5-3 0-16,0-2 0 0,-4 2 0 15,-3 1-1-15,0 3 2 16,1 10 0-16,-3 7 1 16,4 11-1-16,0 14 0 0,1 10-1 15,6 11 1-15,7 8 1 16,6 2 0-16,11-1 0 15,9-4-2-15,7-8 1 16,5-11 0-16,2-8 0 0,1-13 3 16,-2-11-4-16,-1-7 1 15,-3-13-9-15,-3-11-48 16,-7-11-152-16,-4-7-276 0</inkml:trace>
  <inkml:trace contextRef="#ctx0" brushRef="#br0" timeOffset="16910.4297">13967 15354 1019 0,'0'-13'141'16,"12"-1"-35"-16,12-1-51 16,13-5 0-16,13-2 14 0,15-5-22 15,6 1-12-15,3-2-19 16,0 2-12-16,-6 1 0 15,-11 6-9-15,-15-1-12 0,-14 2-65 16,-18-2-88-16,-14-2-115 16,-20-1-521-16</inkml:trace>
  <inkml:trace contextRef="#ctx0" brushRef="#br0" timeOffset="17144.4301">14203 14983 1131 0,'-11'1'92'15,"5"6"-14"-15,6 8-50 0,3 9-23 16,8 8 12-16,2 8 9 16,3 10 17-16,2 2-9 15,2 2-11-15,2-2-8 0,2-3-9 16,-3-6-4-16,0-5 0 15,-4-5-2-15,-3-7-2 16,-4-4-17-16,-6-7-60 0,-5-10-149 16,-5-10-248-16</inkml:trace>
  <inkml:trace contextRef="#ctx0" brushRef="#br0" timeOffset="18049.2317">14903 14345 859 0,'-7'-7'79'15,"4"5"-41"-15,4 11-11 16,3 14-25-16,3 18 4 0,3 17 9 16,2 14 48-16,4 13-5 15,3 5-22-15,3-4-16 16,2-9-13-16,-2-13-7 15,-1-12 1-15,-6-17 1 0,-5-13-2 16,-4-9 1-16,-5-10 2 16,-3-5 8-16,-5-12 78 15,-1-9-83-15,1-9-9 0,0-12 4 16,3-5-6-16,1-6-2 15,3 2-7-15,2 6 9 16,5 4 7-16,3 12-2 0,4 7 2 16,1 9 0-16,2 9 3 15,2 4-1-15,3 10-1 16,-2 7 5-16,0 9 8 0,-2 6 4 15,-3 1-5-15,-1 1-5 16,-7-1-8-16,-3-5 2 16,-4-1-1-16,-6-3 0 15,-7-5-2-15,-6-2-1 0,-2-5-1 16,0-4-9-16,3-8-36 15,4-9-134-15,4-13-156 16</inkml:trace>
  <inkml:trace contextRef="#ctx0" brushRef="#br0" timeOffset="18376.8323">15343 14626 1209 0,'-7'6'30'0,"5"9"-16"0,4 6 1 15,1 4-7-15,6 3-5 16,0 2-1-16,3-4-3 15,0-1 2-15,1-4 0 16,0-4 0-16,-1-6 0 0,-1-8 0 16,0-3 3-16,-1-13 3 15,-3-5-2-15,0-9-2 16,-2-6-2-16,-3-4 0 0,-2-3 0 15,-4-1-1-15,-6 6 0 16,-2 3-1-16,-2 9 2 16,-1 6 4-16,1 10 31 0,4 9-18 15,0 8-14-15,8 13-8 16,0 6-1-16,9 3-4 15,6-1-26-15,5-7-189 16,4-9-258-16</inkml:trace>
  <inkml:trace contextRef="#ctx0" brushRef="#br0" timeOffset="18595.2327">15578 14144 1070 0,'-9'-6'124'0,"8"10"-44"15,1 19-64-15,7 12-13 0,5 13 3 16,4 15 9-16,4 10-4 16,3 2-7-16,3-2-4 15,-3-4 0-15,-3-10-3 16,-5-12-7-16,-9-14-66 0,-5-11-99 15,-8-15-58-15,-10-8-257 16</inkml:trace>
  <inkml:trace contextRef="#ctx0" brushRef="#br0" timeOffset="19063.2335">15563 14462 1014 0,'15'-1'14'16,"6"-1"-12"-16,11 3 10 15,3-2-3-15,3-5-3 16,-1-6-4-16,-1-5-1 0,-6-4-1 15,-4-6 1-15,-7-6-1 16,-8-5 1-16,-3-3 0 16,-7 0 0-16,-3 0 2 0,-3 7 2 15,-3 5 74-15,0 8 16 16,2 8-15-16,1 10-31 15,1 6-6-15,-1 19-35 0,1 11-7 16,0 13 2-16,0 12-1 16,4 2-1-16,1 4 0 15,4-7-3-15,6-6 0 0,0-14-1 16,1-11-3-16,-2-12-11 15,-1-14-12-15,-1-8 6 16,-1-14 23-16,-2-10-2 16,2-6-1-16,1 0 3 0,-1 3 2 15,0 5 0-15,1 9 17 16,0 8 39-16,5 8 8 15,-1 5-36-15,5 10-13 0,3 5 8 16,5 9-2-16,0 3-16 16,-1 3-3-16,-1 0-3 15,-3-2-4-15,-4-6-6 0,-4-10-56 16,-5-11-125-16,-5-10-164 15,-1-16-587-15</inkml:trace>
  <inkml:trace contextRef="#ctx0" brushRef="#br0" timeOffset="19468.8342">16251 14029 912 0,'-4'-12'74'16,"4"3"-36"-16,8 3-20 15,2 5-6-15,0 2 31 16,1 8-3-16,0 13 1 0,2 10 55 16,1 11-26-16,4 8-3 15,-1 6-34-15,2 0-21 16,-1-3-8-16,-1-9-3 15,-2-12-1-15,-5-7-1 0,-2-14 1 16,-3-11 1-16,-2-9 3 16,-2-14 9-16,2-10-14 15,-3-12 4-15,4-10-4 0,-4-9 2 16,0-2-2-16,1 1 2 15,-1 5 0-15,2 7 1 16,-2 13 34-16,4 11 24 0,1 10-29 16,3 11-21-16,3 7-8 15,1 9-4-15,1 9-1 16,1 6 3-16,1 9-7 15,-3 2-24-15,-2 1-92 0,-1-8-139 16,-3-10-207-16</inkml:trace>
  <inkml:trace contextRef="#ctx0" brushRef="#br0" timeOffset="20404.8358">16625 14144 1011 0,'-1'8'43'0,"3"1"-25"15,13 3 27-15,4-2-9 16,3-2-18-16,2-7 10 15,1-2 15-15,-4-11-19 0,-1-6-10 16,-3-7 1-16,-5-3 1 16,-4-5-4-16,-5-2-6 15,-2 2-5-15,-4 3-1 0,-4 7 4 16,-2 8 8-16,1 9 33 15,-4 7-26-15,1 13-15 16,2 11-7-16,-2 10 3 0,4 7-2 16,5 4 3-16,4 0 0 15,3-4-5-15,8-7 1 16,2-8 0-16,4-12 1 15,-1-12-1-15,1-7-4 0,-3-12 2 16,1-10 4-16,0-6 1 16,-3-2 1-16,-1 1 2 15,-1 4 1-15,-2 6 9 0,-1 8 59 16,0 8 14-16,3 7-50 15,1 8-27-15,2 9-4 16,3 7 2-16,2 5-2 0,-4 2-3 16,0-3 0-16,-3-2-1 15,-5-7-2-15,-2-7-1 16,-4-11-5-16,-2-12 1 15,2-11 3-15,1-14-43 0,2-10 1 16,2-15 14-16,4-8 4 16,0-5 3-16,2-1 10 15,1 4-5-15,0 11 21 0,2 10 7 16,-2 15 14-16,-3 11 18 15,-1 10-3-15,-2 7-9 16,-2 7-22-16,-2 8-7 0,-1 7 1 16,-3 4 0-16,0 10 0 15,0 5-1-15,-5 4-1 16,2 2 1-16,1 4-2 0,3 0 0 15,5-2 1-15,8 0 0 16,5-3-1-16,3-3-2 16,-1-3 0-16,-3-4-8 15,-1-4-14-15,-7-6-25 0,-5-4 9 16,-6-5-21-16,-5-4 4 15,-9-4-2-15,-2-8-19 16,-5-6-22-16,0-10 35 0,4-8 40 16,7-8 22-16,4-4 2 15,10-4-3-15,5 4 1 16,9 3 5-16,6 8 8 0,5 6 27 15,4 10 15-15,6 9 19 16,1 4 3-16,4 2-18 16,-3 4-7-16,-2 4-17 0,-6 1-17 15,-10-1-10-15,-5 2-3 16,-10-3 0-16,-6 3 2 15,-2 1 4-15,-2 5 53 16,-3-1-8-16,1 5-19 0,1 2-21 16,2-2-8-16,1-1-3 15,4-2-1-15,1-3 0 16,-1-5-4-16,4-7-22 0,-4-4-74 15,1-9-15-15,-3-12-113 16,-1-12-131-16</inkml:trace>
  <inkml:trace contextRef="#ctx0" brushRef="#br0" timeOffset="20514.036">17586 13551 973 0,'3'15'27'0,"8"10"-26"16,6 6 0-16,2 3-24 15,3-3-224-15,-1-3-388 16</inkml:trace>
  <inkml:trace contextRef="#ctx0" brushRef="#br0" timeOffset="20716.8364">17888 13694 941 0,'0'-7'73'0,"0"5"-32"15,-5 4-22-15,-5 5-12 0,-2 9-1 16,-4 5 2-16,1 8 28 16,-2 4 9-16,7 4-22 15,4 0-11-15,8-2-10 16,11-2 0-16,7-6-2 0,9-7-1 15,4-7 1-15,1-9-47 16,0-5-133-16,-2-13-209 16</inkml:trace>
  <inkml:trace contextRef="#ctx0" brushRef="#br0" timeOffset="21278.4374">18078 13687 940 0,'-10'10'77'0,"9"7"-26"16,2 2-21-16,8 1-14 0,5 1 1 15,2-3 12-15,0-4 1 16,0-1-23-16,-3-7-4 16,-1-4-1-16,-1-2 0 0,-2-12 1 15,-1-5 2-15,-1-7-4 16,0-4 1-16,-5-3-2 15,-1 1 0-15,-1 3 2 0,-3 3 8 16,-6 9 79-16,-3 8-23 16,-2 9-28-16,-3 9-22 15,0 13-11-15,1 7-2 0,5 7-1 16,7 2-1-16,5 0-1 15,12-2-1-15,8-7 1 16,4-7-2-16,3-8 2 16,1-11-1-16,-4-5-2 0,-4-14-2 15,-4-9 3-15,-3-7 3 16,-4-7-3-16,-4-4 4 15,2 0-1-15,-2 0 1 0,1 5-1 16,-1 6 3-16,-1 8 4 16,1 9 7-16,-3 7 23 15,1 6-24-15,-2 7-17 0,0 10 3 16,1 4 1-16,-1 6 0 15,2 4 0-15,3 2 0 16,3 1-1-16,5-1 0 0,1-1 1 16,3-1-1-16,-1-2 3 15,-2-4 1-15,-2-2-2 16,-6-4 1-16,-4-3-3 15,-3-2 3-15,-7-1-2 0,-5-2-2 16,-6 0-1-16,-3-2-24 16,-8-8-102-16,0-2-205 15</inkml:trace>
  <inkml:trace contextRef="#ctx0" brushRef="#br0" timeOffset="22058.4388">11128 16558 1059 0,'0'-22'36'0,"14"0"-33"0,6-2 4 16,7-2 18-16,3 1 0 15,5-1 0-15,3 4-5 16,1 0 1-16,3 3-13 15,-1 2-6-15,2 0-4 0,-2 3 0 16,-4 2-21-16,-7 1-164 16,-9 3-186-16</inkml:trace>
  <inkml:trace contextRef="#ctx0" brushRef="#br0" timeOffset="22276.8391">11177 16842 1049 0,'-15'2'13'0,"8"0"23"16,7-5 43-16,5-7-66 15,9-5-10-15,10-5 8 0,9-7 14 16,9-2-7-16,8-5-12 15,3 1-7-15,-1-5-3 16,-7-1-158-16,-16 1-543 0</inkml:trace>
  <inkml:trace contextRef="#ctx0" brushRef="#br0" timeOffset="40185.6706">21783 7740 902 0,'13'-58'57'0,"-1"5"9"16,-3 5-36-16,-2 6-18 15,-7 1-8-15,-7 3-3 0,-14 3 0 16,-14-1-1-16,-20 2-5 16,-21 0-11-16,-19 0-8 15,-17 2 11-15,-15 1 8 0,-11 0 4 16,-7 2 1-16,-4 1 1 15,0 2 0-15,-2 1 5 16,2 2 1-16,1 5 6 16,-4 5 8-16,-2 7-7 0,-8 5-7 15,-5 3-4-15,-9 10-2 16,-8 7 0-16,-3 5-2 15,-2-601 1-15,1 1217 1 0,2-601-3 16,4 7 3-16,7 1 0 16,2 4-1-16,9 3-1 15,10 0 1-15,8 3-1 0,10-1 2 16,15 0 1-16,11 1-2 15,13 1 2-15,13 5 0 16,17-3 3-16,16 2-2 16,14 0-3-16,14 1 0 0,12 0-2 15,11 0 4-15,3 0-5 16,15 4 4-16,9-2-3 15,12 2 2-15,9-1-1 0,14 2 0 16,10-1-2-16,12-2 2 16,12 1 0-16,11-3 1 15,8 1-1-15,13-4 1 16,13-6-1-16,16-6 2 0,7-7 7 15,15-7 4-15,17-7-1 16,7-6-3-16,4-1 2 16,4-3-3-16,0 0 3 0,-1-4 1 15,-3-3-3-15,-3-5-3 16,-2-5 1-16,-3-6 19 15,0-9 5-15,-2-4 7 0,-4-6-10 16,1-3-8-16,-8-1-3 16,-6-2-3-16,-4-2-1 15,-7 1-1-15,-11-4-7 0,-8-1 0 16,-7-2-3-16,-13-3 0 15,-12 0 2-15,-14-6 1 16,-10-3-1-16,-15-5 3 16,-16-2-3-16,-14-8-1 0,-18-7 2 15,-20-5 1-15,-21-5 0 16,-25-5-6-16,-20-6 3 15,-20-4 0-15,-18-1-1 0,-15-2 0 16,-15 5 1-16,-9 3-2 16,-7 7 0-16,-3 9 2 15,-4 11-1-15,-5 14-1 0,1 15 0 16,-9 13-2-16,-12 16-7 15,-12 8-47-15,-12 7-167 16,-13-3-213-16</inkml:trace>
  <inkml:trace contextRef="#ctx0" brushRef="#br0" timeOffset="41215.2724">5421 7283 778 0,'-34'-36'6'16,"0"5"15"-16,-4 8 10 16,-5 7-24-16,-8 6-3 0,-7 9-1 15,-7 3-1-15,-8 12-2 16,-6 8 1-16,-7 11 2 15,-5 11-3-15,-4 9 1 0,-4 10 0 16,2 9 0-16,0 8 0 16,3 2 0-16,8 7 0 15,7 7 8-15,7 3 2 0,13 1-2 16,17 0-5-16,15 2-2 15,20-8-2-15,12-7 1 16,24-7-2-16,19-8 0 16,15-10 1-16,17-9 0 0,16-12 2 15,12-10 3-15,12-16 7 16,12-15 4-16,5-13-8 15,8-21-3-15,-1-11-1 0,-1-13-2 16,-6-12 1-16,-4-9-3 16,-9-4 1-16,-15-5 0 15,-7-7 1-15,-12-7 0 0,-12-4 7 16,-11-4 3-16,-13-5 8 15,-16 1-5-15,-16 9-8 16,-19 5-1-16,-17 13 20 16,-24 13 27-16,-20 14-12 0,-19 15-14 15,-21 17-10-15,-16 16-12 16,-11 14-5-16,-8 20 0 15,3 14 0-15,12 9-1 0,13 10-3 16,21 6-12-16,16 4-90 16,16 4-76-16,14 1-234 15</inkml:trace>
  <inkml:trace contextRef="#ctx0" brushRef="#br0" timeOffset="41917.2736">5778 8837 1051 0,'-24'-18'12'0,"-1"1"27"15,1 7-16-15,-1 1-18 16,-4 1-4-16,-10 3-2 0,-13 5-1 15,-12 4-8-15,-16 8-25 16,-12 6-27-16,-12 7 36 16,-11 7 19-16,-3 3 6 15,-6 5 2-15,6 3-1 0,3 3 0 16,10 1 2-16,12 3 0 15,12 4 4-15,14 6-2 16,10 8 2-16,10 10-5 0,7 9 0 16,7 7 0-16,9-1-1 15,6-4 0-15,8-5 0 16,7-10-1-16,4-7 1 0,11-10 0 15,10-1-1-15,10-4 1 16,12-6 5-16,13-2 6 16,16-12 6-16,15-7 2 15,17-16-3-15,14-12 5 0,15-22-5 16,12-18-2-16,5-16-1 15,4-11-6-15,0-13-1 16,-4-9-6-16,-10-3 1 0,-16 0-2 16,-10-6 3-16,-16-2-1 15,-17 0-3-15,-18 2 5 16,-15 4-3-16,-20 3 2 0,-17 9 1 15,-17 9 7-15,-23 9 20 16,-20 10-6-16,-23 11-9 16,-20 10-11-16,-18 17-1 0,-20 13-2 15,-17 14 1-15,-10 19-2 16,-1 14 0-16,0 14 1 15,13 12-2-15,18 3 2 16,22 6-6-16,24 6 0 0,25 0-32 16,18-5-186-16,13-8-264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07:05:20.5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21464 15436 505 0,'-17'-9'88'16,"7"4"-47"-16,2 2-34 0,2 2 15 15,6-1 29-15,2 4-39 16,3-1 4-16,4 7 27 15,3 5 15-15,3 6 10 0,4 8 8 16,2 2-21-16,2 4-24 16,2-3-16-16,1-5-10 15,3-5 0-15,3-7-1 0,3-9-1 16,2-6-1-16,4-8 0 15,2-13 1-15,3-11-1 16,2-12 5-16,4-12 7 0,5-19 0 16,7-15 4-16,4-12-13 15,2-10-6-15,3-4 2 16,-1 1 1-16,-4 15 2 15,-9 12 2-15,-7 14 4 0,-6 12-3 16,-5 11 6-16,-2 8-7 16,-3 8 0-16,3 4-1 15,3 5 0-15,3 4-2 0,1 6-2 16,1 0-3-16,0 3 4 15,0 2-2-15,-6 2 0 16,-4 4-1-16,-6 2-1 0,-8 2 0 16,-5 3 0-16,-7-2-3 15,-5 3-11-15,-5 1-38 16,-2 0-14-16,-6 3-12 15,-5-5-57-15,-2 0-110 0</inkml:trace>
  <inkml:trace contextRef="#ctx0" brushRef="#br0" timeOffset="12776.4224">21298 8289 861 0,'0'-4'1'0,"0"1"3"16,0 3-2-16,2 1-2 0,-4 8 5 15,2 4-4-15,-2 6 18 16,1 1 13-16,1 0 9 15,0-3-12-15,5-5-16 0,6-4-4 16,3-8 2-16,8-10 10 16,6-12 21-16,8-13 14 15,7-14-15-15,5-14-7 16,7-15-5-16,3-10-7 0,3-9-5 15,3-8-15-15,4-3-1 16,-1 0 0-16,4 6-1 16,-1 9 1-16,1 12-2 0,-6 13 3 15,-4 11-1-15,-3 11-2 16,-3 6 2-16,-5 7-15 15,-1 4-46-15,-1 1-60 0,-5-3-48 16,-1-4-128-16</inkml:trace>
  <inkml:trace contextRef="#ctx0" brushRef="#br0" timeOffset="17737.2312">14189 15597 589 0,'-8'-8'16'0,"3"-1"-13"16,4 2 3-16,0 1 0 0,0 2 27 15,0 1 41-15,0 0 12 16,1 2-20-16,-2 4-13 16,1 7-10-16,-1 8-22 0,1 6 12 15,1 5 6-15,6-2-8 16,4-2-19-16,4-7-5 15,8-13-5-15,7-11 0 0,9-23 3 16,8-22 23-16,9-21 7 16,11-28-12-16,10-21-2 15,9-23-3-15,11-16-8 16,7-10-7-16,6 2-3 0,0 13-1 15,-4 19 0-15,-8 25 5 16,-13 27-3-16,-10 30-1 16,-11 17-2-16,-12 17-12 0,-6 13-46 15,-6 9-59-15,-7 6-59 16,-6 4-85-16</inkml:trace>
  <inkml:trace contextRef="#ctx0" brushRef="#br0" timeOffset="39577.2695">7589 16558 760 0,'-16'-7'46'0,"5"0"16"15,3 2-14-15,5 2-13 16,1 3-14-16,1-2-18 0,1 2 0 15,0 2-4-15,3 6 1 16,4 5 5-16,4 7-2 16,3 5 4-16,5 2-1 0,4 2 1 15,4-9 2-15,4-7-5 16,4-12 0-16,3-16 1 15,4-22 16-15,4-15 44 0,4-20-16 16,5-15-8-16,5-12-15 16,-1-9-7-16,1-2-10 15,4-5-6-15,-1 7-5 16,-1 4 1-16,-2 7 4 0,2 13-6 15,-4 12 2-15,-4 16 1 16,-2 13-1-16,-6 11 1 16,-1 11-3-16,-4 6-6 0,1 7-21 15,-1 2-39-15,-1-1-59 16,-5-3-73-16,0-4-207 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07:54:09.1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17038 5996 680 0,'3'-5'15'0,"2"2"-3"15,3-1 4-15,6 0 2 16,1 1 19-16,6 1-3 16,2 0-2-16,5 2-11 0,2 0-3 15,2 2-7-15,3 7 3 16,1 2-3-16,0 5 4 15,2 6-2-15,0 4-7 16,4 4-2-16,2 4-2 0,2-1-1 16,0 5 0-16,3-1 1 15,-1 1-1-15,0 1 1 16,-1 2-2-16,-2 3 2 0,1 2 1 15,-5 3 8-15,0 3 5 16,0 2 10-16,2 3 1 16,0-1-7-16,4 2-2 0,4 1 1 15,4-1-9-15,1-2-3 16,2-1-2-16,1-3 0 15,-1-3-3-15,-2-2-1 0,-2 0-1 16,-5-1 2-16,-3 1 1 16,-4 1 10-16,-3 2 17 15,-3 2-4-15,-1 0-7 16,-2 2-3-16,-2 1-6 0,0 0-5 15,0 2-2-15,1-3 0 16,0 1-2-16,0-2-1 16,1-1 1-16,-2 0-1 0,0-3 0 15,-2 0 0-15,-4-2 2 16,-3 0-2-16,-3-2 1 15,-6 0-2-15,-3-1 3 0,-5-3-1 16,-4 0 4-16,1-4 14 16,-2 1-1-16,0 1-1 15,-2-3-10-15,2 2-6 16,2-2-1-16,-2-1-1 0,4-4 1 15,-4-3-2-15,2-5-3 16,0-3-11-16,-2-9-19 16,-1-3-45-16,-1-8-28 0,-2 0-14 15,-1-12-103-15,-5-3-92 16</inkml:trace>
  <inkml:trace contextRef="#ctx0" brushRef="#br0" timeOffset="280.8005">18995 8509 1110 0,'-4'11'7'0,"5"1"-5"15,8 2 3-15,7 0-2 16,10-2-3-16,4-2 3 15,6-5 0-15,4-3 2 0,2-2 0 16,0-5-3-16,-3-5-1 16,-5-2 1-16,-7-3-3 15,-6 0 2-15,-10-5-4 16,-5 2 1-16,-6-2 1 0,-7 1-4 15,-6 1-12-15,-5 5-53 16,1-3-45-16,-1 1-193 16</inkml:trace>
  <inkml:trace contextRef="#ctx0" brushRef="#br0" timeOffset="1513.2027">21716 6125 910 0,'-26'-8'22'0,"-4"3"28"15,-3 4-30-15,-3 1-13 0,-5 5-2 16,-5 6-2-16,-1 2-1 15,-4 3-1-15,-2 4 2 16,-4 4 6-16,-2 3 4 16,-3 5-3-16,-4 5 0 0,-1 8 3 15,-4 10 3-15,-1 4 8 16,4 11-5-16,0 6-11 15,2 5-1-15,4 5 0 0,5 1 2 16,4-2-5-16,3 1-2 16,4-1-1-16,0-1 0 15,2-2 0-15,-2 3-1 0,-2 1 2 16,-2 5-1-16,-2-1 5 15,0 4 12-15,-2 1-7 16,2-5-8-16,1-8 5 0,4-3 0 16,1-8 9-16,6-12 19 15,4-7-4-15,4-8-8 16,5-7-10-16,6-9-6 15,3-4-5-15,3-9-2 0,3-3-1 16,2-7 0-16,0-5 0 16,3-5-2-16,0-13-17 15,4-5-60-15,-1-7-38 0,1-7-25 16,3-4 24-16,2-1-7 15,3 0 74-15,4-1 49 16,1 0 8-16,3 1 9 0,0 2 20 16,2 3 12-16,-1 4-5 15,-1 4-3-15,-1 4-8 16,-2 8 4-16,-3 4 6 0,-2 5-3 15,-1 4-1-15,-2 2-16 16,2 2-11-16,-1 7-5 16,3 7-2-16,2 7 1 15,3 8 5-15,4 6 6 0,0 5-2 16,3 2-1-16,-1 3-3 15,-1-1 2-15,-1-3 6 16,-5-4 0-16,0-1-6 0,-3-5 4 16,-3-3 9-16,0-7-8 15,1-3-12-15,1-6-1 16,4-8-3-16,10-6 0 0,12-20-12 15,8-20-136-15,6-24-266 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07:55:21.3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17719 9987 619 0,'56'-6'138'0,"10"-2"-111"15,14 1 29-15,18 0 11 0,13 0-22 16,15 2-21-16,13-3-19 16,14 3-3-16,6-3 0 15,6 1 0-15,9 0-1 0,2 0 1 16,-1 0-1-16,-3 1-1 15,-1 2 2-15,-8 0 1 16,-8 2 18-16,-6 1 37 0,-7 2-2 16,-6 0-6-16,-7 3-8 15,-5 2-5-15,-3-2-6 16,-5 3-8-16,-8-1-4 15,-5 2-3-15,-7 0-5 0,-7-1 3 16,-9 1-4-16,-8 0-1 16,-8 0-2-16,-8-1 0 15,-11 1 1-15,-6-1-4 0,-9-3-2 16,-6 1-1-16,-9-1-1 15,-5-2 0-15,-2 2 0 16,-6-4 1-16,-1 0 1 0,-1 0 2 16,0 2 5-16,2-3-4 15,-2 0-4-15,0-3-1 16,1 3-2-16,0-4-2 15,0 0-2-15,0-2-25 0,-2-3-83 16,-8-7-119-16,-9-5-334 16</inkml:trace>
  <inkml:trace contextRef="#ctx0" brushRef="#br0" timeOffset="2839.205">22768 7376 736 0,'-2'0'139'0,"-4"0"-111"0,-3 5-10 16,-2 12-6-16,-4 11-1 15,-7 13 8-15,-4 15-2 16,-4 15-5-16,-10 17-3 0,-6 16-1 15,-6 15-2-15,-7 12-2 16,-6 7-1-16,-4 2-2 16,0-3-1-16,2-10-1 15,6-10 27-15,3-13 17 0,5-6 7 16,3-11 8-16,5-4-1 15,1-5-12-15,5-2-17 16,3-5-17-16,4-4-6 0,2-4-2 16,3-5-2-16,3-8 0 15,3-8 0-15,2-7 0 16,4-8 0-16,2-6 0 0,1-8-1 15,3-3 2-15,3-2-1 16,2-5-2-16,0-2 0 16,3 0-2-16,-1-2-2 15,4-6-38-15,-2-11-135 0,-4-10-202 16</inkml:trace>
  <inkml:trace contextRef="#ctx0" brushRef="#br0" timeOffset="3712.8066">17647 6859 852 0,'17'0'11'0,"3"0"-6"15,6 4 0-15,5 8 6 0,5 8 13 16,4 7 10-16,7 8 2 16,5 7-6-16,6 6-7 15,5 2 20-15,7 2-14 0,1 2 1 16,2 0-14-16,1-1-1 15,-2-1 7-15,-3 0 4 16,-5-2-1-16,-5 0 10 0,-7-1-10 16,-4-1 4-16,-6-1-2 15,-1 1 7-15,-4-2-2 16,0 0 0-16,-3 0-13 15,3-1-9-15,0-1-2 0,1-2-2 16,0-4-2-16,3-6-1 16,-1-1-2-16,-2-6-1 15,-2-4 0-15,-4-5 0 0,-7-3-1 16,-5-5-1-16,-7-1 1 15,-3-3 0-15,-6-1-2 16,-1-1 1-16,-3-2-2 0,0 1-5 16,2-1-18-16,0 0-69 15,0-3-109-15,-4-7-153 16</inkml:trace>
  <inkml:trace contextRef="#ctx0" brushRef="#br0" timeOffset="12324.0217">20534 9662 809 0,'-8'-9'21'16,"1"5"17"-16,2 4-9 0,4 0-5 15,1 3-22-15,5 5 1 16,3 2-3-16,3 6 1 15,5 0 2-15,5 5 6 0,4 1 20 16,9 5 31-16,6 1-14 16,5 1-28-16,6 6-7 15,2 2 1-15,3 1-3 0,-1 4 1 16,2 2 3-16,-2 0-6 15,-1 0 5-15,-2-1 2 16,0 1 10-16,-3-2 1 16,-3-1 0-16,-2 0-3 0,-3 0-5 15,-1 0-2-15,-2-5 7 16,-1-2 1-16,-2-3-5 15,0 0 2-15,-2-4-3 0,1-3-1 16,-3-2-5-16,-2-1-3 16,1-4-4-16,-5-2-1 15,-1-2 0-15,-6-2-1 0,-2-2-1 16,-5-3 0-16,-3 0-1 15,-3-3 0-15,-4-1 1 16,1 0-3-16,-2 0 0 16,-1-2-2-16,-3 2-10 0,-5-4-59 15,-5-10-156-15,-6-8-388 16</inkml:trace>
  <inkml:trace contextRef="#ctx0" brushRef="#br0" timeOffset="12838.8226">20454 9578 801 0,'-4'-4'42'0,"1"0"-23"16,1 3 14-16,0 3-9 16,-1 7-14-16,-2 5-8 15,-1 10 2-15,-4 7 1 0,-3 8 10 16,-1 3 8-16,0 2-8 15,3-3-5-15,0-4-4 16,4-5 3-16,4-8-6 16,1-5 2-16,2-5-1 0,3-5 0 15,4-4-3-15,1-4 1 16,3-2-2-16,2-4 0 15,1-5-3-15,1-4-14 0,-1-6-74 16,-3-4-108-16,0-4-209 16</inkml:trace>
  <inkml:trace contextRef="#ctx0" brushRef="#br0" timeOffset="13041.6229">20540 9560 922 0,'7'-11'87'0,"4"3"-61"15,7 3 3-15,2 5-8 16,6 0-6-16,2 11-9 15,0 9 1-15,3 4 4 0,1 5 0 16,1 2-8-16,-1-1-3 16,-1 1-2-16,-2-5-3 15,-3-6-22-15,-2-2-90 0,-3-9-10 16,-4-5-185-16</inkml:trace>
  <inkml:trace contextRef="#ctx0" brushRef="#br0" timeOffset="15444.0272">22052 10695 554 0,'-3'8'241'0,"1"3"-236"16,2 4-5-16,0 5 11 0,3 1 17 16,4 4-11-16,5 0-1 15,3-1 1-15,6-4 3 16,1-3-11-16,6-5-5 0,3-9 0 15,0-4-3-15,1-12-1 16,-3-8-1-16,-2-7 0 16,-3-6 2-16,-6-4 1 0,-6-3 0 15,-2 2 14-15,-8 4 52 16,-1 5 15-16,-2 7 2 15,-2 8-14-15,-1 8-8 16,1 5-15-16,3 11-26 0,-2 11-24 16,4 12 3-16,1 10-1 15,4 6 2-15,0 4-3 16,3 2 0-16,1-4-3 0,0-8-5 15,-2-7-8-15,-1-8-20 16,-5-7-10-16,-1-9 6 16,-5-6-25-16,-2-6-29 0,-2-6-73 15,0-10-210-15</inkml:trace>
  <inkml:trace contextRef="#ctx0" brushRef="#br0" timeOffset="15756.0277">22540 10707 907 0,'3'-8'95'16,"2"4"-34"-16,3 0-21 16,4 3-19-16,1 1-10 0,4 2-9 15,-1 6 2-15,2 2-3 16,1 6 0-16,0 2 0 15,-4 5 0-15,-4 1 1 0,-5 5 0 16,-7 6-2-16,-11 1 5 16,-9 1-2-16,-7-2-1 15,-3-5 0-15,2-5 3 16,5-8 24-16,9-5 51 0,12-6-16 15,12-5-44-15,19-6-19 16,17-9 3-16,15-5 3 16,13-12-7-16,5-11-12 0,-3-12-168 15,-10-11-424-15</inkml:trace>
  <inkml:trace contextRef="#ctx0" brushRef="#br0" timeOffset="22573.2397">23777 6525 843 0,'2'-6'7'0,"-2"6"4"0,7 6-8 16,5 7-1-16,4 7 5 15,6 6 3-15,2 5 2 16,1 7 0-16,2 2 14 0,1 7 23 16,-1 1-2-16,1 4-3 15,-2 2-4-15,1 3-16 16,0 0-11-16,1 0-7 15,-1-4-4-15,0-3-2 0,1-6 2 16,-1-4-4-16,-3-6 2 16,-2-6 0-16,-3-5 1 15,-3-5-3-15,-3-4 0 0,-3-6-4 16,-3-2-10-16,-6-6-85 15,-2-6-140-15,-6-10-258 16</inkml:trace>
  <inkml:trace contextRef="#ctx0" brushRef="#br0" timeOffset="23072.4406">24051 7777 941 0,'0'-12'9'0,"-1"4"-4"15,5-1 0-15,5-2-4 0,5-3 0 16,6 0 0-16,2-1 0 15,6 0 3-15,1 2-1 16,1 0 2-16,0 2 4 0,-3 4 5 16,-6 3-2-16,-2 2 1 15,-6 0-8-15,-3 2-2 16,-4 0-2-16,-2 0 9 0,0 3 9 15,-2 2 6-15,-1 2 9 16,2 5-3-16,-1 3-4 16,0 4-12-16,-2 8-4 0,1 6 0 15,-2 6-1-15,-5 8 3 16,-2 8-1-16,-2 5-3 15,-2 2-9-15,1 0-2 16,1-5-8-16,3-7-6 0,4-13-136 16,1-13-157-16,2-16-379 15</inkml:trace>
  <inkml:trace contextRef="#ctx0" brushRef="#br0" timeOffset="23462.4412">24637 7629 1076 0,'4'-13'29'0,"2"4"-14"16,1 4-13-16,-1 4-2 15,-2 1-2-15,-2 3 0 16,-2 4 0-16,-5 5 1 0,-8 2 2 15,-2 4 0-15,-4 4 1 16,-4 5 1-16,2 4 1 16,1 5 1-16,0 2 3 0,9 4-5 15,4 2-3-15,7-4 0 16,9-2-1-16,10-4 0 15,8-3 0-15,8-3 1 0,2-5-1 16,-3-2 4-16,1-2-3 16,-7 0 0-16,-8-1 0 15,-7 2 1-15,-12 1 10 16,-5 0 50-16,-15 6 12 0,-8-1-21 15,-5 1-29-15,-6 1-17 16,-3-4-6-16,-2-4-10 16,0-10-81-16,4-10-225 0</inkml:trace>
  <inkml:trace contextRef="#ctx0" brushRef="#br0" timeOffset="23602.8415">24736 7726 1477 0,'35'-16'9'0,"3"5"-4"15,7 8-4-15,-1-2-29 16,-3-3-215-16,-12-6-440 16</inkml:trace>
  <inkml:trace contextRef="#ctx0" brushRef="#br0" timeOffset="28938.0509">20465 16861 707 0,'-9'-6'63'15,"3"0"-24"-15,3 5-5 16,3-2-9-16,0 0-15 16,6-1-7-16,2 2 4 0,6-4 2 15,4-2 0-15,7-1-4 16,8-2-2-16,8-5 0 15,11-3 1-15,8-2-3 0,4-2 0 16,6-4-2-16,0 0-1 16,0 0-1-16,-7 0-92 15,-9 2-152-15,-8-2-121 0</inkml:trace>
  <inkml:trace contextRef="#ctx0" brushRef="#br0" timeOffset="29359.2516">21257 16433 710 0,'-3'-10'95'16,"1"4"-31"-16,3-1-10 16,3 3-30-16,5 0-17 15,4-1 3-15,5 1 3 0,5 0 6 16,6 2-4-16,4 0-3 15,1 0-4-15,-1 4-4 16,-2 0 1-16,-7 3-4 0,-6 1 1 16,-10 2 1-16,-9 3-2 15,-15 1 5-15,-8 2 1 16,-4-1-6-16,1-2 0 15,4-1 1-15,10 0 1 0,11-3-1 16,11-3-8-16,15 1 4 16,4 2 0-16,4-2 4 15,1 1-1-15,-5 3 0 0,-5 2-3 16,-9 2 4-16,-9 3 15 15,-5 3 13-15,-7-2 26 16,-5 1 12-16,-4 0-25 0,2-2-16 16,1-1-14-16,5-4-11 15,7 0 2-15,3-2-10 16,12-4 1-16,6-3-11 0,11-4-103 15,7-12-61-15,0-8-101 16</inkml:trace>
  <inkml:trace contextRef="#ctx0" brushRef="#br0" timeOffset="29655.6521">21936 16444 929 0,'-13'-5'132'0,"0"4"-25"0,4 3-31 16,1 9-59-16,3 7-14 15,4 2 1-15,0 4-2 16,5 1-1-16,7-4 2 0,4-3-2 15,5-5-1-15,3-7 1 16,1-8 2-16,4-9 0 16,-2-8 1-16,-4-9-1 0,-4-2-2 15,-3-5 0-15,-9-1 0 16,-7 0 0-16,-7 1 1 15,-7 6 1-15,-8 6 16 16,1 5 42-16,-3 12-34 0,3 8-19 16,3 15-8-16,5 11-8 15,3 3-12-15,3 0-168 16,1-6-414-16</inkml:trace>
  <inkml:trace contextRef="#ctx0" brushRef="#br0" timeOffset="33212.4584">16289 13691 518 0,'11'-19'51'0,"-1"-4"8"15,-1 2-3-15,-1 0-4 16,0 1 2-16,-1-1 2 16,-1 3-18-16,-5 2-5 0,0 4 5 15,1 3 2-15,-2 2 1 16,-1 7 3-16,-6 7-11 15,-6 11-32-15,-6 13 3 16,-7 12-1-16,-5 12 0 0,-3 7-1 16,0 3-1-16,1 0 4 15,3-1-5-15,3-7 0 16,3-6-1-16,3-4 2 0,3-4-2 15,3-6-4-15,2-3-1 16,2-2-14-16,-1-5-96 16,1-10-183-16</inkml:trace>
  <inkml:trace contextRef="#ctx0" brushRef="#br0" timeOffset="33540.0589">15505 14632 503 0,'-9'-19'96'0,"2"0"-69"16,2 2 47-16,2 3-17 15,1 3 24-15,1 3-15 0,0 5 4 16,0 3-7-16,0 10-13 16,-6 11-43-16,-1 10 7 15,0 9 36-15,-3 8-7 16,2 4-22-16,1 1-16 0,3-2-1 15,4-3-2-15,1-4-3 16,2-4 1-16,5-5-4 16,2-6-1-16,3-8-22 0,3-11-140 15,0-11-122-15</inkml:trace>
  <inkml:trace contextRef="#ctx0" brushRef="#br0" timeOffset="33914.4596">15724 14643 1027 0,'-7'-7'9'0,"2"5"-2"16,2 10 8-16,0 10-18 0,-1 9 3 15,-3 10 20-15,-5 7 31 16,-2 9 0-16,-1 4-15 15,2 0-6-15,2 3-7 0,5-6-11 16,6-3-2-16,0-4-8 16,12-9-1-16,1-6 0 15,4-9-2-15,3-9 2 0,2-9 0 16,2-6 1-16,1-11 2 15,-3-9-2-15,-1-6 0 16,-3-3 0-16,-6-4 0 16,-8 2-1-16,-4 3 0 0,-6 3 2 15,-10 6 2-15,-5 8 23 16,-1 7 3-16,0 4-1 15,2 9-16-15,3 10-14 0,7 8-6 16,6 6-9-16,3-4-71 16,2-7-295-16</inkml:trace>
  <inkml:trace contextRef="#ctx0" brushRef="#br0" timeOffset="40263.6707">16841 5797 943 0,'-14'-3'16'0,"0"2"19"15,8-2 6-15,4 1-8 0,3-2-11 16,7-2-21-16,8-6 2 16,8-4 4-16,10-8 24 15,9-7 5-15,12-7-18 0,7-7-9 16,7-4-9-16,0-1-1 15,-2-5-13-15,-10-1-144 16,-12 0-160-16</inkml:trace>
  <inkml:trace contextRef="#ctx0" brushRef="#br0" timeOffset="40497.6712">17709 5046 1148 0,'-2'-1'36'15,"-1"2"-8"-15,5 12-27 16,3 11 0-16,4 12-1 16,1 10 2-16,6 8 0 0,1 3-3 15,5 1-3-15,-2-2 3 16,2-10-2-16,-1-6-6 15,-1-11-13-15,0-8-95 0,-7-11-19 16,-4-10-97-16,-3-10-250 16</inkml:trace>
  <inkml:trace contextRef="#ctx0" brushRef="#br0" timeOffset="40950.072">18048 5073 1031 0,'-6'-20'78'0,"-3"5"-11"15,4 2-45-15,0 3-15 0,1 4-6 16,-1 1-1-16,0 3-1 16,-2 2 1-16,-4 10-5 15,-6 8-1-15,-3 9 2 0,-4 8 4 16,-2 9-1-16,1 7 0 15,4-1 4-15,7-2-3 16,10-6 0-16,5-8 0 0,12-9-1 16,11-12-1-16,5-13-2 15,6-9-13-15,2-15-34 16,-2-10-27-16,0-8 26 0,-9-6 22 15,-5 0 23-15,-7-4 8 16,-6 6 3-16,-6 6 8 16,-2 9 45-16,-3 8 59 15,0 12 5-15,-1 11-14 0,1 13-53 16,3 18-48-16,1 10-2 15,10 8 0-15,7 6-2 16,9 0-3-16,8-4 1 0,5-7 1 16,1-6-2-16,-1-7-2 15,-6-10-7-15,-6-3-12 16,-7-10-44-16,-9-8-63 0,-7-2-70 15,-6-11-196-15</inkml:trace>
  <inkml:trace contextRef="#ctx0" brushRef="#br0" timeOffset="45692.4803">22837 5816 822 0,'0'-17'36'0,"-2"0"-3"16,2 1 3-16,3 1-2 16,4-1-12-16,4-2-5 15,7-3-5-15,3-3-1 0,10-6-1 16,6-5 11-16,10-3 6 15,7-5-5-15,8-3-13 16,2-3-8-16,3-4-3 0,-1 0-2 16,-4 1-29-16,-8 6-59 15,-11 6 10-15,-11 7 6 16,-14 9-66-16,-16 10-207 0</inkml:trace>
  <inkml:trace contextRef="#ctx0" brushRef="#br0" timeOffset="46020.0809">22735 6139 961 0,'-19'4'16'0,"9"-4"3"16,16-3 48-16,22-12-58 0,17-9-3 15,18-12 0-15,16-9-4 16,13-9-2-16,12-5 1 15,4-5 0-15,1 0-5 16,-7 4-40-16,-11 6-79 0,-18 7-32 16,-18 9 26-16,-21 9 106 15,-20 10 24-15,-14 10 8 16,-14 7 23-16,-12 5-18 0,-10 12-31 15,-5 8-86-15,-2 6-198 16</inkml:trace>
  <inkml:trace contextRef="#ctx0" brushRef="#br0" timeOffset="46285.2813">23123 6484 997 0,'12'0'28'0,"7"-7"-24"16,11-5 15-16,10-9 5 16,14-7-13-16,15-5-4 0,10-8 7 15,12-2 1-15,10-3-8 16,4 1-5-16,-4 5-4 15,-10 6-17-15,-14 6-67 0,-18 7-25 16,-20 11-52-16,-21 5-84 16,-19 5 3-16</inkml:trace>
  <inkml:trace contextRef="#ctx0" brushRef="#br0" timeOffset="46519.2817">23423 6642 1292 0,'16'-9'16'0,"13"-5"-18"15,21-5 4-15,17-5 0 16,15-4 0-16,9-5-2 0,7-1-1 15,7-1-2-15,-2 2-34 16,-7-3-85-16,-17 0-151 16,-16-2-479-16</inkml:trace>
  <inkml:trace contextRef="#ctx0" brushRef="#br0" timeOffset="48016.8844">6904 12681 650 0,'7'-20'124'0,"0"1"-91"15,1 2-19-15,-2 2-7 0,-2-2-3 16,-2 1 0-16,-2 5 7 16,-3-3 7-16,-4 2 12 15,-7 3-11-15,-5 7-12 0,-7 3-3 16,-10 6-2-16,-6 8 0 15,-8 7-1-15,-4 4 0 16,-6 3-1-16,3 5 2 16,2 3-1-16,4 8 19 0,5 6 10 15,6 5 1-15,7 5-10 16,6 5 2-16,9 1-2 15,6-1-7-15,10-6-1 0,2-6-1 16,11-7-3-16,8-7-5 16,6-10 0-16,4-8-1 15,3-7 4-15,5-6 15 16,1-6 16-16,2-3 0 0,-1-10-7 15,-2-3-5-15,-3-3-7 16,-4 1-4-16,-4-2-5 16,-6 3 4-16,-5 1 15 0,-4 3 16 15,-4 3-9-15,-4 1-6 16,0 3-10-16,-3 1-15 15,0 2-6-15,0 2 0 0,-1 6-4 16,-4 2 1-16,1 3-12 16,-3 1-56-16,0-5-123 15,1-6-164-15</inkml:trace>
  <inkml:trace contextRef="#ctx0" brushRef="#br0" timeOffset="48282.0848">7099 13084 1067 0,'16'-11'39'0,"9"6"-33"16,4 0-1-16,-1-1-4 15,0-1-1-15,-4 3 2 0,-2-2 4 16,0-1 16-16,-3 0 28 15,1 1-23-15,-1-1-15 16,-3 2-6-16,-1 0-3 16,-4 2-1-16,-4 0-1 0,-3 2-1 15,0-1 0-15,-4 2 0 16,0 4-5-16,-8 5-15 15,-2-3-139-15,-3-1-198 0</inkml:trace>
  <inkml:trace contextRef="#ctx0" brushRef="#br0" timeOffset="49374.0868">7665 12773 537 0,'-1'-2'53'16,"0"-1"-46"-16,1 2-8 0,0-1 2 16,0 1 0-16,0-1 2 15,0 0 10-15,0 2 46 16,0-2-6-16,0 2-7 0,0-2-17 15,0 2-19-15,3 0-9 16,4 0-1-16,6-4 14 16,6-4 26-16,8-2 1 0,5-2-14 15,6-5-8-15,2 0-8 16,2-2-2-16,-4 2-2 15,-4 2-3-15,-7 3 2 16,-6 4 3-16,-7 1 3 0,-5 5 9 16,-5 0 21-16,-3 2 1 15,-1-2-8-15,0 4-13 16,0-2-16-16,-2 7-5 0,0 1 0 15,-2 6 0-15,1 3-2 16,0 5 1-16,-1 5 1 16,0 7 0-16,-2 8-3 0,-3 6 5 15,-3 8 11-15,-2 3 11 16,-4 4-5-16,1-1-6 15,0-6-4-15,2-4-7 0,1-9-1 16,1-8 2-16,2-8-3 16,-1-8 4-16,3-3-3 15,1-6 4-15,2-2-6 16,2-2 0-16,1-4-3 0,-1-2-3 15,1-5-40-15,1-11-286 16</inkml:trace>
  <inkml:trace contextRef="#ctx0" brushRef="#br0" timeOffset="49857.6876">8260 12690 430 0,'-2'-9'141'0,"-4"4"-27"0,0 3-47 15,-3 1-28-15,0 4-1 16,-1 6-6-16,1 2 0 15,0 4-7-15,2 3-11 0,2-1-2 16,4 4-3-16,1 0-5 16,0 0-3-16,3-2 0 15,0 1 0-15,1-4 0 0,0 1-1 16,-1-6 1-16,3-2-1 15,0-1 1-15,5 0-1 16,1-2 5-16,4 0 34 16,4 3-2-16,3 1-5 0,2 0-5 15,0 3-4-15,-3 1-7 16,-2 2-7-16,-4 2 0 15,-8 2 0-15,-5 1 0 0,-3 3 28 16,-11 1 18-16,-10 2-17 16,-5 0-8-16,-6 1-10 15,-2-3-10-15,-3-3-6 16,-1-2-3-16,3-5-4 0,4-4 3 15,3-5-4-15,2-6-19 16,7-15-152-16,3-19-196 16</inkml:trace>
  <inkml:trace contextRef="#ctx0" brushRef="#br0" timeOffset="50060.488">8318 12637 1124 0,'21'-25'124'0,"10"3"-102"0,8 3-17 15,6 0-3-15,-2 2-2 16,-5 3 1-16,-8 4 0 16,-10 3 0-16,-7 2-2 0,-7 5 0 15,-6 1-9-15,-1 5-68 16,-12 1-76-16,-2-2-139 15</inkml:trace>
  <inkml:trace contextRef="#ctx0" brushRef="#br0" timeOffset="68218.9199">8680 7568 565 0,'-4'-5'34'15,"1"-1"39"-15,1 4-5 0,2 2-14 16,0 0-39-16,4 2-22 16,1 5 6-16,3 0 1 15,2 5 2-15,1-2 1 0,1 1 6 16,1 1 16-16,0-4 0 15,-1-3-2-15,1-5 12 16,2-2 17-16,2-14 14 16,2-6-2-16,1-9-17 0,2-8-16 15,1-5-2-15,3-5-7 16,3-1-6-16,3-2-4 16,1 1-8-16,7 4-2 0,0 3-1 15,2 6-2-15,2 6-2 16,-2 4-13-16,-7 0-158 15,-6 0-187-15</inkml:trace>
  <inkml:trace contextRef="#ctx0" brushRef="#br0" timeOffset="70434.1237">11841 7524 851 0,'-1'-1'8'16,"-1"1"7"-16,6 12-19 16,4 5 4-16,3 3 0 15,2 3 1-15,4-1 1 0,3-3-1 16,3-5 2-16,4-8 7 15,2-7 13-15,5-14 10 16,1-9 9-16,3-11-5 0,1-12-9 16,-1-10 10-16,1-8 13 15,-2-6-3-15,-3-2-13 16,-1 0-19-16,-2 7-12 0,-1 11-3 15,-1 11-1-15,-2 13-2 16,3 14-4-16,-2 11-23 16,1 2-112-16,-2 1-160 0</inkml:trace>
  <inkml:trace contextRef="#ctx0" brushRef="#br0" timeOffset="75363.7324">10142 10002 777 0,'2'1'51'15,"0"0"-55"-15,4 2 5 16,1-2 20-16,2 2-5 15,2 0-1-15,2 0 3 0,-1 1 2 16,5-1 4-16,1-2-4 16,3-2-3-16,3-3 5 15,6-8 18-15,5-7 19 0,4-6-23 16,7-8-3-16,6-10-8 15,4-10-7-15,6-5-11 16,2-9-4-16,2-2-4 16,0-5 0-16,-4 2-27 0,-7 3-215 15,-13 6-300-15</inkml:trace>
  <inkml:trace contextRef="#ctx0" brushRef="#br0" timeOffset="82664.5452">19323 9549 741 0,'33'-36'26'0,"7"-7"-10"0,8-1 5 15,3-4-5-15,1-6-2 16,2-2-8-16,-2-5 0 15,-2 1-4-15,-4-1 0 0,-2 2-2 16,-2 3 1-16,-7 4 0 16,-3 8 1-16,-7 8-2 15,-5 7 1-15,-6 8 1 16,-7 7-1-16,-3 9 0 0,-5 5-20 15,-6 13-141-15,-11 12-62 16,-10 7-200-16</inkml:trace>
  <inkml:trace contextRef="#ctx0" brushRef="#br0" timeOffset="82945.3457">19222 9617 736 0,'29'-41'17'15,"16"-7"-4"-15,16-6 4 16,9-5-10-16,10-9-3 16,5-3 1-16,0 0-7 0,-4 3-1 15,-9 6-1-15,-11 8 2 16,-13 10 3-16,-12 11 6 15,-13 8 21-15,-9 10 5 0,-7 7-7 16,-6 8-9-16,-7 9-11 16,-6 15-8-16,-8 13-8 15,-8 12-31-15,-6 9-105 0,-5 9-150 16</inkml:trace>
  <inkml:trace contextRef="#ctx0" brushRef="#br0" timeOffset="83210.5462">19373 9875 738 0,'17'-17'67'0,"13"-10"-56"16,17-9 36-16,16-12-11 15,17-13-9-15,19-12-12 0,14-10-9 16,6-4-5-16,-1 3 2 15,-12 7-1-15,-14 14-2 16,-25 14-12-16,-26 15-48 16,-26 11 11-16,-17 14 43 0,-22 9 7 15,-18 9-5-15,-14 19-3 16,-8 11 3-16,-3 15 0 15,2 11-36-15,1 8-113 0,8 2-90 16</inkml:trace>
  <inkml:trace contextRef="#ctx0" brushRef="#br0" timeOffset="83460.1466">19580 9987 869 0,'54'-37'31'16,"18"-7"-8"-16,19-3 9 15,15-5-19-15,4-3-8 0,-3 5-3 16,-7 8 1-16,-18 8-2 16,-20 12-7-16,-22 9-29 15,-19 8-16-15,-19 7-11 0,-14 13 31 16,-17 8 32-16,-13 8-2 15,-4 8 1-15,-6 4-12 16,1 1-87-16,1-1-76 0,4-5-68 16</inkml:trace>
  <inkml:trace contextRef="#ctx0" brushRef="#br0" timeOffset="83616.1469">19804 10197 1050 0,'36'-2'5'16,"20"-8"54"-16,26-7 26 15,18-6-43-15,17-8-31 16,7-3-9-16,0-3 0 0,-8-4-6 16,-24-2-130-16,-23-8-364 15</inkml:trace>
  <inkml:trace contextRef="#ctx0" brushRef="#br0" timeOffset="86970.1528">17013 5067 910 0,'-28'-24'-4'0,"-2"-2"12"16,3 4-2-16,-1 0-4 0,0 1 3 15,-3-1-4-15,-4 2 0 16,-3 1-2-16,-5 2 3 15,-4 1-3-15,-3 3 2 16,-2 1 0-16,-1 0-1 0,-3 2 2 16,2 2 2-16,0 3 6 15,2 3 5-15,2 1 9 16,4 2-3-16,1 2 1 0,6 4-7 15,2 5-2-15,4 3-1 16,3 2-7-16,0 3-5 16,5 4 1-16,-1 4-1 0,0 5 2 15,0 4-2-15,1 6 0 16,0 2 0-16,1 4 0 15,3 2 0-15,1 3 1 16,6-2-1-16,3 0 0 0,3-1 1 16,4 0-1-16,3-3 2 15,2 3 3-15,4-2 25 16,6 1 0-16,0 1-13 0,2 2 2 15,3 2 5-15,2 2-3 16,1 1-7-16,3 2-8 16,1 3-2-16,3 1-2 0,0 0-1 15,3 0 0-15,1-1 0 16,2 3 0-16,2-3-1 15,2 1 1-15,4-1 1 16,2-2 3-16,3 4 3 0,2-3-1 16,1-2 0-16,0 1 0 15,2-4 4-15,-2-1 5 16,0-2 3-16,-2 0 3 0,-2 1-8 15,-1 3-4-15,1 1-3 16,-3 3 0-16,0 5-2 16,2 0 5-16,3 3-5 0,0-1-4 15,5 0 1-15,3-2 1 16,3 0-2-16,3-2 0 15,1 0 3-15,3 1 1 16,-1-1-1-16,0 2-2 0,0 0 1 16,-2-1-1-16,-3 1 0 15,-3 0 0-15,-2 3 0 16,-5-2 2-16,-1 0 4 0,-1 1 2 15,0-2-4-15,0-2 0 16,1-2-2-16,-1-2 0 16,2-2 2-16,-2-2 10 0,2 0-5 15,1 2 4-15,-2-2-7 16,-1-1-5-16,1 2 0 15,-2-1-2-15,0-1 1 0,1-1-1 16,1 2 1-16,-1-4-2 16,2 1 1-16,1-2-1 15,1-3 2-15,-1-2 0 16,2-1 1-16,-1-2 5 0,-1-3 4 15,0-1-6-15,-2-4-1 16,-1-1-3-16,-1-3 0 16,0-3 0-16,0-3-2 0,2-2 2 15,-1-3-2-15,2-2 1 16,3-3 0-16,1-3 1 15,0-1 0-15,4-3-1 0,2-5-1 16,1-2 1-16,-1-1 0 16,2-2 1-16,0-4 0 15,-4 0 1-15,1-3 0 16,-2 2-1-16,-3-2-1 0,-2-1 1 15,-2 0-1-15,-5 0 1 16,-1-1-2-16,-3-1 1 16,-2 0 0-16,-1-2 0 0,-2-4-1 15,2-2 1-15,1-2-1 16,1-4 0-16,0-2 0 15,-1-2 0-15,-1-1 1 0,-2-2 0 16,-2 0 0-16,-4 1-1 16,-4-1 0-16,-5-1 1 15,-3-3 2-15,-4-3-2 16,-5 1-2-16,-3-3 2 0,-2-1 2 15,-2-2 0-15,0-1-1 16,-6-2 0-16,1-1 2 16,-2 0-1-16,-1-1-2 0,0 0 1 15,-2 2-2-15,1 1 1 16,-2 0 0-16,0 1-2 15,-3 0 3-15,-1 0-5 0,-2 1 3 16,-3 1 1-16,-2 2 0 16,-1 0-1-16,-4 3 1 15,-1 3 0-15,-1-2 1 16,-4 3 0-16,0-1 1 0,-3 0 0 15,-2 2-1-15,-2-3-2 16,-1 1 0-16,0 0 1 16,-2 0 0-16,0-2-1 0,-1 0 0 15,0 1 0-15,0-3-1 16,-2-2 2-16,-2-1-1 15,-1 0 0-15,-2-5 1 0,1-1-2 16,-1-4 2-16,0 2-2 16,3-3 3-16,1-1-3 15,1-2 1-15,1-4 0 0,0 1 1 16,5-3-2-16,-2-1 1 15,-1-4 1-15,-2 0-2 16,-1-3 1-16,-3 3 0 16,0-2 0-16,-3 0 0 0,-1 3 1 15,0 0 0-15,1 4-2 16,0 1 2-16,1 1 0 15,2 3 1-15,2 1-3 0,1-2 3 16,0 2-2-16,2-1-1 16,0 3 1-16,-1 1 0 15,-1-1 0-15,-1 3 0 0,0 2-2 16,1 2 4-16,-2-1-3 15,2 3 1-15,0 1 1 16,1 1-2-16,-1 1 1 0,-1 2 1 16,0 1-2-16,-2 3 1 15,1 1 1-15,-3 0-1 16,0 4-1-16,1-1 1 15,0 0 1-15,-2 3-1 0,1-2 0 16,-2 2 0-16,2-3 0 16,-1 3-1-16,-1-2 2 15,0 0-1-15,0 0 1 0,0-1 0 16,1 1-1-16,-2 1 1 15,1 1-1-15,0 0 1 16,2 5 0-16,-1 2 0 0,3 4-1 16,-2 3 1-16,3 4-1 15,2 6-1-15,-5 2 0 16,5 3-1-16,-1 8-3 15,0 3-2-15,0 7-5 0,4 5-17 16,3 5-43-16,4-2-96 16,4-5-182-16,7-5-695 15</inkml:trace>
  <inkml:trace contextRef="#ctx0" brushRef="#br0" timeOffset="89138.5566">19109 9893 668 0,'-8'-16'131'16,"1"-4"-115"-16,3-4 39 15,4-1 16-15,5-6-34 0,7-5-29 16,6-6-4-16,5-6-3 15,6-6 0-15,3-5 3 16,6-7 10-16,2-2 13 16,5-8 1-16,4-7 5 0,4-8 3 15,2-4 3-15,1-6 4 16,4-6-6-16,0-3 6 15,4-6 3-15,2 1-4 0,1-4-18 16,5 0-14-16,3-2-5 16,3 0-1-16,3 6 2 15,1-1 2-15,1 3-4 0,1 4-3 16,-3 2 0-16,-2 3 0 15,-2 2 0-15,-2 0-1 16,-4 4 0-16,-1 0 1 16,-3 4-1-16,-2 1 1 0,-2 2 1 15,2 2-2-15,1 3 14 16,2 0 2-16,3 1-9 15,3 1-1-15,5-3 1 0,1-1-2 16,5-2-3-16,0 0 0 16,0-1-4-16,1 3 4 15,-4 4-1-15,-2 7-2 0,-5 6 3 16,-3 4 1-16,-6 5 3 15,-6 6 0-15,-3 3 0 16,-5 0-2-16,-2 4 0 0,0 1-1 16,0 3-2-16,4 1-1 15,1 3 3-15,4 3-4 16,0 2 1-16,2 4 1 15,0 0-1-15,-3 2-1 0,-2 3 2 16,-1 2-1-16,-4 2 0 16,1 3 1-16,-5 2-2 15,1 2 2-15,1 1 0 0,-1 4 0 16,2 1 0-16,0 1-1 15,4 3 2-15,1 2-2 16,3 0 1-16,0 1 0 0,-1 3-1 16,-3 0 0-16,-3 0 1 15,-2 1-2-15,-6 4 1 16,-3 2 1-16,-4 3-1 15,1 0 1-15,-2 2-1 0,-2 4 1 16,-1 1 0-16,0 3 1 16,2 2-2-16,-3 3 1 15,3 4 0-15,-1 3-1 0,2 1 1 16,0 2-1-16,-2 3 1 15,-3 3-2-15,-2 4 0 16,-4 3 1-16,-5 3 1 0,-7 4-2 16,-2 3 5-16,-3-1-3 15,-6 1 1-15,1-1-1 16,-4-1-1-16,-1 1 2 0,-2-5 1 15,-2 4-2-15,0 4 0 16,-3 1 0-16,-1 3-2 16,-4 4 3-16,-1 2-2 15,-4-3 0-15,-2 2 0 0,-4-1 0 16,-2-2 0-16,-5 2 0 15,-1 4 0-15,-3 2-1 16,-4 1 1-16,-3 1 0 0,-2-1 0 16,-1-3 1-16,-2-2-1 15,2-3 0-15,-1-5 1 16,-1 2-1-16,-4-1-1 0,-3 1 3 15,-3 0-4-15,-4 0 4 16,-6 3-2-16,0-4 1 16,-4 3-1-16,4 0 1 0,2-2-1 15,0 0-1-15,5 1 3 16,0-2-3-16,-1 3-1 15,-3-2 0-15,-8 1 1 16,-2 0 1-16,-1-2 0 0,-2 1 0 16,0 0 0-16,1-2 1 15,2 3-1-15,2-1-1 16,-6 1 1-16,1 1-1 0,-3-3 2 15,3-2 0-15,0-2-1 16,-1-2-2-16,0-4 4 16,-1 1-2-16,-3 2 0 0,-1-1 0 15,1 3 1-15,-1 1-2 16,3 4 1-16,1-1 1 15,4 3-2-15,1-1 2 16,2 0-1-16,1-2 0 0,1-2 0 16,2 0 1-16,1 1-1 15,-2-1-1-15,0-1 2 16,0 0-2-16,-2-3 2 0,-2 1-2 15,-2-5 1-15,-1-2 1 16,-1-2-1-16,1-3 0 16,1-2 0-16,1-4-1 0,4-2 2 15,2-3-2-15,5-5 1 16,2-4 0-16,4-6 1 15,3-3-2-15,3-5 1 16,2-5 0-16,2-4 0 0,3-6 1 16,2-9 0-16,0-7-3 15,3-7 2-15,1-9 1 16,1-6-1-16,3-5 0 0,3-4-1 15,5-7 2-15,6-3 3 16,6-1 8-16,9-3-4 16,6-2 5-16,8-2 2 0,7 4-7 15,7 1-6-15,3 4-1 16,1 3-2-16,4 3-2 15,0 0-10-15,-2-3-65 0,-5-9-212 16,-7-8-876-16</inkml:trace>
  <inkml:trace contextRef="#ctx0" brushRef="#br0" timeOffset="90105.7583">8904 9885 908 0,'-4'-1'55'15,"2"3"-14"-15,4 11-38 16,6 7-5-16,2 8 7 0,4 6 3 15,-1 4 1-15,3 3 5 16,-1 1 19-16,0-4-2 16,2-4-11-16,-1-4-7 0,0-9-8 15,1-8 0-15,2-8 1 16,5-12 16-16,6-19 38 15,12-25 6-15,12-19-15 0,15-28-18 16,16-22-17-16,18-16-11 16,9-6-6-16,0 3-10 15,-9 7-145-15,-19 18-370 0</inkml:trace>
  <inkml:trace contextRef="#ctx0" brushRef="#br0" timeOffset="99106.9741">14707 7660 742 0,'-1'-20'21'0,"3"2"13"15,9 2-20-15,2 0-8 16,2 3-1-16,1 0 0 0,-1 3-4 15,0 4-1-15,-4 3 1 16,-4 4 0-16,-1 12 1 16,-3 11-5-16,-2 7 10 0,1 12 12 15,-2 4-1-15,0 2-5 16,6-2-8-16,6-6-1 15,4-9-4-15,5-10 2 16,4-14 8-16,5-8 32 0,3-17 17 16,4-13-13-16,3-15-5 15,3-10-2-15,0-9-11 16,1-3-13-16,-2 0-8 0,-4 1-3 15,-3 9 3-15,-5 9 0 16,0 9 0-16,-4 10-3 16,2 9-3-16,1 7-2 0,5 10 2 15,4 3-4-15,3 9-2 16,1 4-44-16,-3-2-155 15,-5-2-258-15</inkml:trace>
  <inkml:trace contextRef="#ctx0" brushRef="#br0" timeOffset="102897.7808">11458 10009 681 0,'-3'-16'19'0,"-2"6"25"15,3 5-17-15,2 1-10 16,0 3-1-16,7 8-18 0,0 6 3 15,8 6 2-15,0 7-3 16,4 4 2-16,2 2 2 16,3-1 8-16,5-4 12 0,0-6 6 15,4-10 3-15,1-7-4 16,-1-6 10-16,4-15 19 15,2-13 10-15,5-11-10 16,7-12-16-16,5-7-1 0,10-5-14 16,3-5-18-16,5 3-5 15,5 4-4-15,-1 6-5 16,1 10-4-16,-9 11-110 0,-7 8-174 15,-11 7-387-15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07:58:14.6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12577 6333 768 0,'-8'11'-14'15,"5"1"-183"-15,3-1-336 16</inkml:trace>
  <inkml:trace contextRef="#ctx0" brushRef="#br0" timeOffset="57626.5012">4561 4672 613 0,'-7'-12'74'0,"2"5"-14"0,2 1-22 15,2 2-14-15,1 1-10 16,1 3-9-16,5 3-7 15,3 10-7-15,4 10 17 0,2 6 25 16,4 4 1-16,6 1-17 16,2-3-17-16,4-9 0 15,1-13-2-15,3-9-1 0,1-16 18 16,3-14 22-16,1-15 42 15,2-16-28-15,2-8-1 16,-2-12-13-16,-1-7-6 16,2-2-18-16,-3-1-7 0,-4 5-4 15,-1 5-1-15,-3 8 0 16,-1 14-1-16,-6 11 11 15,-1 10 17-15,-2 12-11 0,-3 9-11 16,-1 7-5-16,-1 6-1 16,0 4 0-16,2 5-25 15,0 1-93-15,1-4-58 0,-3-2-90 16</inkml:trace>
  <inkml:trace contextRef="#ctx0" brushRef="#br0" timeOffset="139620.2452">23491 4301 1083 0,'8'4'11'15,"2"1"-8"-15,5 1-3 16,4 2 2-16,-1-4-1 15,2-2 2-15,-2-2 0 16,1-2 12-16,1-11 27 0,5-5 4 16,4-4-12-16,6-9-6 15,9-8-3-15,4-5-6 16,7-5-7-16,4-8-11 0,3 0 1 15,5-3-3-15,-2 4 2 16,0 5-6-16,-4 6-5 16,-8 11-16-16,-4 7-68 0,-9 6-90 15,-9 5-119-15</inkml:trace>
  <inkml:trace contextRef="#ctx0" brushRef="#br0" timeOffset="145751.056">2184 9070 1026 0,'-7'4'44'0,"7"2"-21"15,11 4-22-15,6 4 0 16,3 3 7-16,5 2-2 0,4-5-1 15,2-7-2-15,5-9 0 16,5-26 14-16,11-28 8 16,10-27-1-16,11-28-10 15,8-31-13-15,0-23-10 0,-7-15-217 16</inkml:trace>
  <inkml:trace contextRef="#ctx0" brushRef="#br0" timeOffset="148434.2607">5073 8814 934 0,'-26'-4'19'16,"8"2"24"-16,8 2-9 16,6 0-12-16,4 4-13 0,3 3-14 15,6 7 1-15,3 3 3 16,2 3 7-16,1-1 10 15,0-2-8-15,0-4-6 0,-2-7 1 16,1-6 0-16,0-14 10 16,3-19 27-16,5-20 15 15,5-22-14-15,10-20-30 16,9-21-8-16,10-19-2 0,8-12-5 15,-1-8-18-15,-1-3-314 16</inkml:trace>
  <inkml:trace contextRef="#ctx0" brushRef="#br0" timeOffset="150259.4639">4585 5880 1017 0,'-8'-8'39'15,"5"6"31"-15,6 2-61 0,6 6-10 16,6 2 3-16,0 5-1 15,3 2-1-15,2-1 1 16,3 2 0-16,1-2-1 0,6-4 0 16,4-6 1-16,5-6-3 15,6-19 7-15,7-14-4 16,9-15 2-16,9-15-1 0,2-12-1 15,8-5-1-15,4-2-4 16,4-3-5-16,-3-4-190 16,0 3-222-16</inkml:trace>
  <inkml:trace contextRef="#ctx0" brushRef="#br0" timeOffset="151866.2667">8998 8182 981 0,'-4'0'37'0,"4"4"-4"16,5 7-27-16,5 9-7 15,1 0 0-15,2 0 2 0,1-3 1 16,1-6-2-16,5-11 0 16,4-11-1-16,11-20 2 15,15-26 8-15,18-22 1 0,17-24-10 16,11-22 1-16,-2-21-25 15,-8-17-488-15</inkml:trace>
  <inkml:trace contextRef="#ctx0" brushRef="#br0" timeOffset="158605.4785">1628 14887 778 0,'-12'2'7'0,"4"6"28"16,5 2-12-16,6 3-21 0,5 0-2 15,6 3 2-15,4-1-4 16,3 1 21-16,5-1 1 16,4-4 8-16,3-3-11 0,4-5-4 15,4-5-1-15,3-15 6 16,2-13 16-16,6-14 3 15,6-16-15-15,8-18-10 16,5-17-7-16,6-8-2 0,7-12-3 16,-1-6-3-16,-8-5-145 15</inkml:trace>
  <inkml:trace contextRef="#ctx0" brushRef="#br0" timeOffset="160711.4822">5532 14836 690 0,'-14'-8'45'16,"4"3"26"-16,5 4-16 0,3 0-18 15,2 5-6-15,3 9-31 16,5 9 1-16,2 11 10 15,4 7 18-15,4 5 12 16,1 1-19-16,6-4-13 0,2-10-7 16,5-14 0-16,5-15 0 15,7-16 0-15,8-25 2 16,10-21 7-16,8-19 2 0,12-17-7 15,5-15-3-15,2-11 0 16,1-4-3-16,-8-5-89 16,-12 2-255-16</inkml:trace>
  <inkml:trace contextRef="#ctx0" brushRef="#br0" timeOffset="163503.8871">4062 16781 698 0,'-13'-9'78'0,"5"5"-14"0,6 3-16 15,2 8-32-15,4 8-14 16,6 5-8-16,8 7 7 15,3 6 4-15,5 0 17 16,3-5-7-16,2-4-1 0,1-10-3 16,-1-12 14-16,4-10 3 15,4-22 3-15,9-17 40 16,11-17-54-16,10-19-12 0,10-10-7 15,5-8 7-15,2-5-11 16,-9-3-108-16,-13 0-353 16</inkml:trace>
  <inkml:trace contextRef="#ctx0" brushRef="#br0" timeOffset="166623.8926">8108 16212 846 0,'-4'-4'6'16,"3"2"33"-16,4 2-35 15,6 9-6-15,4 5 3 0,2 7 2 16,3 6 9-16,3 4 7 15,0 3 2-15,3-3-4 16,1-7-7-16,4-8-6 0,2-11 0 16,6-12 0-16,4-19 23 15,8-18 10-15,6-17-25 16,14-17-8-16,9-12-3 0,7-12-2 15,4-6-3-15,1-10-85 16,-5-3-266-16</inkml:trace>
  <inkml:trace contextRef="#ctx0" brushRef="#br0" timeOffset="184938.3248">9073 2567 738 0,'-13'-23'6'15,"1"4"33"-15,3 5-17 16,3 4 0-16,0 4-3 16,4 6-6-16,2 1-2 0,0 11-9 15,7 9-4-15,4 4 2 16,5 7 1-16,7 3 1 15,2-2 0-15,6-6-2 0,4-10 1 16,3-8 5-16,2-12 15 16,2-13 20-16,2-14 11 15,-1-11-5-15,-1-10-8 16,0-13-2-16,-1-8-3 0,-1-14-7 15,0-8-10-15,1-6-3 16,0-5-6-16,3-3-6 16,1 4-1-16,4 8 0 0,2 13-1 15,4 9 2-15,1 15-3 16,2 9 0-16,0 12 1 15,0 11-4-15,-2 4-19 0,-7 11-53 16,-4 6-22-16,-5 6-62 16,-7 0-104-16,-7 2-295 15</inkml:trace>
  <inkml:trace contextRef="#ctx0" brushRef="#br0" timeOffset="227510.7996">18692 6797 763 0,'0'0'97'0,"3"0"-24"15,-2 0-4-15,-1-1-4 0,2-1 9 16,-1 1-15-16,3 0-18 15,3 0-28-15,6 0-12 16,5-3 0-16,5 0 1 0,3-4-6 16,0-3-55-16,-1-5-216 15,-4-5-480-15</inkml:trace>
  <inkml:trace contextRef="#ctx0" brushRef="#br0" timeOffset="283795.6984">10228 9532 818 0,'-11'-13'74'15,"2"3"-43"-15,5 0 6 16,4 1-17-16,0-2-6 16,3 4-9-16,3 1 1 15,2 3-7-15,2 3 7 0,1 2-4 16,0 13 4-16,3 5 9 15,-1 4 4-15,-1 3-6 16,-1 0-6-16,-1-3-4 0,-2-7-4 16,-4-8 5-16,5-7 10 15,0-10 27-15,4-17 36 16,7-14-13-16,4-13-32 0,4-15-18 15,7-11-10-15,0-9-5 16,-1-2 1-16,-4-4-15 16,0 3-46-16,-2 7-34 0,-3 16 18 15,-4 13-20-15,-2 19 69 16,-4 22 4-16,-6 13-85 15,-7 20-41-15,-3 8-103 16</inkml:trace>
  <inkml:trace contextRef="#ctx0" brushRef="#br0" timeOffset="295714.1194">17041 13769 1001 0,'16'-8'19'0,"10"-1"-10"16,2 3-9-16,3-4 0 0,0 2 1 15,-8 2-33-15,-9-2-70 16,-3-2-64-16,-5-3-255 15</inkml:trace>
  <inkml:trace contextRef="#ctx0" brushRef="#br0" timeOffset="337896.5934">15878 7208 715 0,'1'-8'100'16,"-1"1"-80"-16,1-1-15 0,2 5 2 16,3-1-6-16,1 2-3 15,0 2 3-15,4 2-3 16,0 8 1-16,1 6-1 0,0 6 24 15,-3 4 30-15,1 3 10 16,-1 0 2-16,0-3-14 16,1-6-4-16,4-7-8 0,6-11-3 15,7-10 1-15,9-18-4 16,12-14-9-16,10-16-15 15,11-15-5-15,9-14-1 0,4-9 0 16,3-9-11-16,-1-4-55 16,-5 2-136-16,-7 8-162 15</inkml:trace>
  <inkml:trace contextRef="#ctx0" brushRef="#br0" timeOffset="339097.7956">18028 6684 689 0,'6'-12'146'16,"0"2"-129"-16,-2 2 9 0,3 5-3 15,-2 3-12-15,0 0-7 16,-3 7-7-16,-1 7 17 16,0 2 8-16,-1 4-1 0,2 2 0 15,-1 3-5-15,0-3-2 16,5-1-1-16,5-5-2 15,2-2-4-15,5-8 2 0,5-6 7 16,3-5 9-16,4-13 5 16,4-7-11-16,1-10-1 15,0-7 15-15,1-8-2 16,-2-5-6-16,-1-3-10 0,-5 0-8 15,-1-1-5-15,-2 5 1 16,-1 8-4-16,-3 9 1 16,-2 11 0-16,-1 8-2 0,-1 7 1 15,-1 9-30-15,-1 2-80 16,-1 0-52-16,-4 0-122 15</inkml:trace>
  <inkml:trace contextRef="#ctx0" brushRef="#br0" timeOffset="339721.7967">18959 6563 804 0,'-1'-4'55'0,"-5"-1"19"15,5 2-27-15,0 3-16 16,0 0-19-16,3 2-12 0,-1 4-2 16,-1 4 3-16,3 3 1 15,0 1 4-15,-1 4 24 16,0 3 16-16,-2-1 3 15,1 1-7-15,-2-2-9 0,1-1-10 16,-2-3 4-16,2-5-10 16,1-2-8-16,0-6-1 15,2-2-1-15,5-7 4 0,8-11 26 16,8-10 23-16,9-13-39 15,11-11-13-15,7-12-5 16,6-7-3-16,4-4-1 0,3-2-7 16,3 3-49-16,-3 8-5 15,-4 11 0-15,-6 10-29 16,-6 7-54-16,-13 9-133 15</inkml:trace>
  <inkml:trace contextRef="#ctx0" brushRef="#br0" timeOffset="341546.9999">16206 8844 949 0,'0'-4'4'0,"3"3"3"0,1 2-8 15,8 13 0-15,4 2 9 16,0 5 25-16,4 2-5 16,0 1-8-16,4-4-7 15,3-5 17-15,2-11-10 0,9-10-8 16,9-19-1-16,11-15 0 15,9-17-10-15,4-16-10 16,-1-13-125-16,-7-11-332 0</inkml:trace>
  <inkml:trace contextRef="#ctx0" brushRef="#br0" timeOffset="341999.4007">18150 8690 1042 0,'1'-15'25'0,"-3"2"21"16,1 0-3-16,-1 8-20 0,2 1-10 16,-1 1-8-16,0 3-3 15,0 11 6-15,-1 9-10 16,-2 7 9-16,0 2 21 0,2 5-21 15,1-3-1-15,4-8-3 16,10-10-2-16,11-14 6 16,12-9 3-16,11-21 8 0,15-15 2 15,14-12-16-15,6-13-3 16,7-12-1-16,1-8-9 15,-3-4-109-15,-6-3-199 16</inkml:trace>
  <inkml:trace contextRef="#ctx0" brushRef="#br0" timeOffset="343325.403">18337 10835 810 0,'3'0'27'0,"-2"2"-9"16,2 4-16-16,2 4-1 0,2 3 30 15,2 3 17-15,1 4-8 16,3 4-3-16,2-3 1 15,-1-2-4-15,4-3-2 16,2-9-8-16,9-7 11 0,10-15 4 16,12-19-6-16,15-17-17 15,14-16-11-15,11-10-5 16,5-12-5-16,0-13-80 0,-7-4-152 15,-10-6-505-15</inkml:trace>
  <inkml:trace contextRef="#ctx0" brushRef="#br0" timeOffset="345649.8071">18085 13013 757 0,'-10'-9'29'0,"0"1"9"16,4 0 29-16,5 4-17 16,0-1-11-16,2 2-22 15,2 1-12-15,3 0-3 0,2 1-1 16,0-1 0-16,1 4 3 15,2-1 1-15,-1 2 0 16,4-1 5-16,3 0 0 16,4-3-5-16,6-6-1 0,7-5 1 15,5-9-2-15,6-6-3 16,-1-8-94-16,-2-9-211 15</inkml:trace>
  <inkml:trace contextRef="#ctx0" brushRef="#br0" timeOffset="345977.4076">18917 12872 852 0,'2'1'73'15,"-4"1"-5"-15,1 2-40 0,1 1-8 16,1 3-1-16,-1 1 15 15,5 1-11-15,0 0-7 16,8-2-4-16,1-3-5 0,7-4 4 16,7-3 3-16,8-12-10 15,13-13 3-15,10-10 0 16,16-14-6-16,8-13-5 0,7-13-69 15,0-14-133-15,-7-7-496 16</inkml:trace>
  <inkml:trace contextRef="#ctx0" brushRef="#br0" timeOffset="346663.8088">18530 15016 896 0,'3'2'51'0,"-1"1"-38"15,6 5-11-15,4 6 0 16,2-1 4-16,4 1 20 0,1-4-13 15,5-5 0-15,7-7 2 16,8-10 11-16,10-13 4 16,10-11-23-16,8-12-3 0,4-6-3 15,1-5-6-15,-7-7-53 16,-10-6-131-16,-13-5-442 15</inkml:trace>
  <inkml:trace contextRef="#ctx0" brushRef="#br0" timeOffset="347225.4098">18788 17127 986 0,'-7'-3'38'0,"1"1"0"16,3 2 7-16,2 4-18 15,2 5-26-15,3 1 2 0,2 1-3 16,3-1 2-16,3 1 0 16,5-6 7-16,9-7 13 15,10-10-5-15,11-19-9 16,20-17-4-16,16-19-4 0,17-14-66 15,11-22-118-15,3-14-422 16</inkml:trace>
  <inkml:trace contextRef="#ctx0" brushRef="#br0" timeOffset="367973.4463">18914 10327 782 0,'20'-16'68'16,"9"-1"-44"-16,8-3 14 0,10-2 4 15,12-3-13-15,12-2-6 16,12-4-3-16,14-5-5 15,11-5 12-15,9-3-5 0,9-2 1 16,8-4-8-16,1 0-7 16,1-1-3-16,-3-2-4 15,-7 0 0-15,-6 4 2 0,-13 0 5 16,-7 3 29-16,-14 5 3 15,-8 5-1-15,-9 2-4 16,-9 6-8-16,-9 2-13 16,-5 5-8-16,-8 1-3 0,-6 4-5 15,-5 1 5-15,-7 2-1 16,-5 0-2-16,-6 3 2 15,-2 0-1-15,-7 1 2 0,0 3-3 16,-4-3-2-16,-2 3-6 16,-2 0-5-16,-2 2-7 15,-3-1-11-15,-1 1-28 0,-1 0-27 16,-1 0-17-16,-2 0-23 15,1-3 28-15,-4-1-5 16,1 0-27-16,-1 2 43 0,-2-1 38 16,0 0 51-16,3 1 58 15,0 1 63-15,6 0-20 16,2 1-10-16,3 0-27 15,5 2 3-15,3 0-2 0,2 1-5 16,9-2-46-16,5 1-12 16,6-1 0-16,5 1 4 15,6 0 5-15,6 2 11 16,0 0 10-16,2 0-5 0,-3 5-6 15,-4 1-1-15,-8 3-5 16,-5 2-8-16,-12 6-4 0,-9 1 0 16,-13 6 16-16,-13 7 11 15,-11 5-5-15,-10 1-8 16,-2 4 2-16,0 1 7 15,6 1-9-15,9-2-13 0,12-1-7 16,13-2-7-16,8-7-71 16,12-12-194-16,8-15-341 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08:04:38.7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17422 6344 897 0,'-6'-5'18'0,"0"2"7"16,6 3-12-16,6 5-14 0,3 6 1 16,0 1 0-16,4 5 1 15,0 3-1-15,-1 2 0 16,2-3-1-16,3-1 1 0,-2-7 0 15,3-7 0-15,1-4 7 16,4-13 16-16,2-16 17 16,2-10 11-16,4-13 7 15,4-13-14-15,3-6-13 0,5-6-5 16,1-2-17-16,1 6-8 15,-2 10 0-15,-3 13-8 16,-6 16-2-16,-5 16-5 0,-7 18-28 16,-8 10-35-16,-8 14-48 15,-5 6-146-15</inkml:trace>
  <inkml:trace contextRef="#ctx0" brushRef="#br0" timeOffset="702.0012">17416 12597 1059 0,'2'1'13'0,"3"9"-12"16,2 12 4-16,-1 8-4 0,-1 6 2 16,-2 7-1-16,2-3-2 15,0-4 2-15,2-8-4 16,4-13 4-16,6-14-3 0,9-12 1 15,9-22 4-15,9-14 0 16,10-21-2-16,8-16 3 16,10-18-4-16,7-15-1 15,7-10-12-15,4-9-103 0,-6 5-364 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08:06:02.4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12539 14574 836 0,'-10'-11'16'0,"2"5"16"15,3 2-15-15,3 3-5 16,2 0-10-16,0 2-1 16,2 6-2-16,3 4 2 0,2 7-2 15,1 1 4-15,3 6 8 16,0 0 11-16,3 0-8 15,3-5 0-15,1-5-3 0,3-8 1 16,3-9 26-16,7-13 9 16,7-19 21-16,9-19-16 15,9-18-13-15,8-20-11 0,7-17-15 16,4-11-10-16,0-7-4 15,-1 7-10-15,-12 10-57 16,-7 19-39-16,-11 23 44 16,-11 21-18-16,-10 21-33 0,-9 13-98 15,-5 7-290-15</inkml:trace>
  <inkml:trace contextRef="#ctx0" brushRef="#br0" timeOffset="4024.8071">6250 11503 650 0,'-17'-1'92'16,"2"0"-26"-16,1 1-4 16,7 2-24-16,4-1-23 0,3 2-10 15,1 1-6-15,6-1 1 16,4 2 0-16,1 0 1 15,1-3-2-15,2-1 5 0,2-7 7 16,1-8 24-16,3-10 21 16,3-9 8-16,6-15-9 15,10-15 0-15,4-11-9 0,8-13-25 16,8-9-15-16,4-6-3 15,4-4-3-15,-11 4-30 16,-10 0-251-16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08:06:40.8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14413 5977 483 0,'-7'-17'174'0,"-3"2"-144"15,1 1 38-15,3 3-27 0,1 3-4 16,3 3-22-16,0 1-8 15,1 4-5-15,2 0-2 16,-1 8-1-16,7 7 0 0,-2 8 0 16,1 10 2-16,6 3-1 15,1 3 1-15,1 0-2 16,4-4 3-16,1-8-2 0,7-9-1 15,2-9 5-15,3-9 17 16,5-12 18-16,4-11-2 16,5-10-7-16,1-12-11 15,5-13 5-15,3-12-2 0,5-13-10 16,4-10-6-16,7-3-6 15,6-2 0-15,4 4-1 16,0 8 1-16,1 13 0 0,-3 15-1 16,-6 14 1-16,-7 13 1 15,-9 12-2-15,-5 10-7 16,-8 9-58-16,-4 4-59 0,-6 4-69 15,-6-2-125-15</inkml:trace>
  <inkml:trace contextRef="#ctx0" brushRef="#br0" timeOffset="7472.4131">13217 15325 624 0,'-6'6'76'16,"2"3"-35"-16,3 3-14 15,3 3-15-15,5 6 21 0,4 2 9 16,4 2-11-16,1-2-17 15,3 0-6-15,2-4 4 16,3-5 8-16,0-7-7 16,2-5-11-16,-1-7 3 0,5-13 54 15,3-8-33-15,3-10 4 16,6-15 4-16,8-12-2 15,7-14 1-15,6-17-11 0,13-15-5 16,6-15-12-16,8-7-2 16,5-2-1-16,3 1-12 15,0 10-79-15,-9 9-99 0,-10 16-133 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08:07:46.7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12247 3111 775 0,'6'-6'75'15,"2"3"-63"-15,3 3-6 16,5 1 0-16,2 6 0 15,2 6 2-15,1 1 6 0,0 4 9 16,2 1 9-16,0-4 9 16,1-1 2-16,4-7-8 15,3-7-1-15,4-7 3 0,4-17 8 16,5-12 5-16,6-16-10 15,4-13-6-15,5-14 11 16,7-14-13-16,3-12-10 16,5-14-14-16,6-7-4 0,7-6-2 15,4 3-2-15,6 0-4 16,6 10 1-16,0 11 2 15,1 15 0-15,-6 13 1 0,-3 10-1 16,-11 12 2-16,-8 12-1 16,-9 7-2-16,-8 11 1 15,-7 6-8-15,-6 7-11 0,-4 7-44 16,-4 5-60-16,-5-1-72 15,-5-2-167-15</inkml:trace>
  <inkml:trace contextRef="#ctx0" brushRef="#br0" timeOffset="24507.643">9303 14642 657 0,'1'45'49'0,"8"15"17"16,5 15-1-16,7 18-3 0,7 18-20 15,5 10-15-15,3 9-11 16,4 4-3-16,1 0-6 16,-1-8-4-16,-5-11-1 0,-2-13-3 15,-8-13 2-15,-4-13 0 16,-6-11 0-16,-5-6-1 15,-5-5 9-15,-2-5 33 16,-3-2-34-16,0-6-7 0,0-7-1 16,-4-6-10-16,-1-14-99 15,-2-14-275-15</inkml:trace>
  <inkml:trace contextRef="#ctx0" brushRef="#br0" timeOffset="24913.2437">9345 14590 810 0,'-16'-8'24'0,"-2"4"34"15,4 5-40-15,-2 12-10 0,1 8-4 16,1 9-1-16,0 11-1 16,1 10-1-16,-1 9 0 15,-1 4-1-15,0 4 0 0,-2-2 1 16,-2-7-1-16,1-8 1 15,-2-11-1-15,1-8 1 16,3-9 3-16,3-9 0 16,2-9-2-16,5-7-1 0,1-9 0 15,5-12-15-15,0-8-111 16,2-10-157-16,6-6-91 15</inkml:trace>
  <inkml:trace contextRef="#ctx0" brushRef="#br0" timeOffset="25084.844">9142 14860 679 0,'18'-7'143'15,"1"8"-18"-15,2 13-32 0,6 11-19 16,5 10 7-16,8 6-19 15,4 6-31-15,4-2-24 16,4-4-3-16,1-6-4 16,-3-9-1-16,-2-7-1 0,-5-7-11 15,-7-6-45-15,-7-4-47 16,-9-2-57-16,-12-9-131 15,-6-3-352-15</inkml:trace>
  <inkml:trace contextRef="#ctx0" brushRef="#br0" timeOffset="28891.2507">22238 13338 726 0,'7'-14'76'15,"2"1"1"-15,1 4-29 16,4 4-25-16,6 3-8 16,1 2-4-16,4 7-8 0,0 6 1 15,2 6-1-15,0 8 1 16,0 4 2-16,-3 6 1 15,-3 6 5-15,-3 5-2 16,-4 2-7-16,-4 3 2 0,-7 2-3 16,-2 0 6-16,-4-2 6 15,-3-4 0-15,-2-3 6 16,2-2 4-16,0-4-8 0,3-1-7 15,4-5-5-15,3 1-2 16,8-3 0-16,0-4-1 16,10-2 0-16,2-6 1 15,3-3-1-15,2-7 0 0,2-5 2 16,-5-1 1-16,-4-4 7 15,-6 1 7-15,-4 0 15 16,-6 3-1-16,-6 6 14 0,0 3 18 16,-2 7-8-16,1 6-30 15,-1 8-16-15,2 5-8 16,3 1-1-16,6 2-1 0,4-1-1 15,2-1 1-15,-1-2 0 16,-2-5-1-16,-5-4 2 16,-5-4-3-16,-6-4 4 15,-12-4-2-15,-9-2 4 0,-10 1 0 16,-6-4-1-16,-7 1 3 15,-2-2 10-15,-3 1 5 16,4-1-11-16,3 3-8 0,5-2-3 16,7-1-1-16,7 3-9 15,9-4-58-15,4-7-179 16,3-5-326-16</inkml:trace>
  <inkml:trace contextRef="#ctx0" brushRef="#br0" timeOffset="30045.6527">17341 13374 1067 0,'-1'-15'-4'0,"-1"3"11"15,5 10 21-15,9 7-18 0,2 12-7 16,6 9 0-16,4 12-1 16,7 6 8-16,5 5-2 15,5-2-3-15,1-4-2 0,7-11-1 16,3-16-1-16,4-14 1 15,8-21 3-15,7-24 1 16,10-20 7-16,12-19-3 0,5-16-2 16,11-14-3-16,8-6 0 15,7 0-5-15,8 9-3 16,-2 14 5-16,-2 18-1 0,-6 22 2 15,-10 22-3-15,-12 20 0 16,-14 14-1-16,-15 19-3 16,-11 13-11-16,-16 11-110 15,-12 2-137-15,-12 0-269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08:08:45.9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20042 13559 847 0,'-9'-18'10'15,"1"5"23"-15,3 5-6 0,4 4-10 16,-1 2-2-16,4 4-5 15,5 4-10-15,2 7 1 16,5 9 1-16,2 5 1 0,4 4 2 16,1 5 2-16,2-2 1 15,-1-1 6-15,0-5 2 16,0-6-7-16,-1-5 5 15,-4-10 22-15,4-8 11 0,1-13 20 16,5-10-2-16,5-11-19 16,6-13-22-16,8-12-6 15,6-10 2-15,7-3-7 0,9-4-7 16,7 2-2-16,5 3 0 15,1 11 0-15,2 9 2 16,-3 12 7-16,-6 11 0 0,-11 10 1 16,-8 7-5-16,-7 10-7 15,-10 2-1-15,-7 6-2 16,-7 6 0-16,-6-1 0 0,-3 5-4 15,-5-3-3-15,-3-1-6 16,-4 1-12-16,0-2-17 16,-1-1-18-16,-2-1-39 15,1-3-50-15,0-1-38 0,-1-5-192 16</inkml:trace>
  <inkml:trace contextRef="#ctx0" brushRef="#br0" timeOffset="1513.2027">21162 9513 983 0,'2'-4'2'16,"2"6"-4"-16,3 3 4 15,2 5-3-15,1 4 4 0,0 4-3 16,1 2 3-16,0 4-3 15,0 0 3-15,2 3 1 16,-2-5 7-16,5 0 8 0,-2-7 5 16,1-4 13-16,4-8 17 15,4-9 20-15,11-15 4 16,13-15-12-16,12-15-18 15,21-12-18-15,13-14-13 0,14-7-7 16,7 0-9-16,4 3-4 16,-2 8-20-16,-9 12-61 15,-14 15-26-15,-17 16-2 0,-18 15-5 16,-21 11-7-16,-16 7-25 15,-16 10-251-15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08:09:24.3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23979 13130 931 0,'0'-13'56'0,"0"3"-17"16,2 4-14-16,-2 3 4 0,0 1 5 16,3 0-15-16,-3 2-14 15,4-1-1-15,6 0 0 16,7-3 3-16,7-5 4 15,9-3-1-15,7-5-4 0,9-4-4 16,2-5-2-16,1-2 1 16,-2-3-1-16,-7-1 0 15,-7 1-1-15,-9 0 1 0,-7 2-1 16,-7 5 1-16,-6 6 1 15,-3 7-2-15,-5 8-2 16,-4 7-2-16,-4 13-35 0,-3 11-3 16,-2 8-12-16,-1 4-62 15,2 1-154-15,2-3-268 16</inkml:trace>
  <inkml:trace contextRef="#ctx0" brushRef="#br0" timeOffset="390.0007">23368 14411 1088 0,'0'4'50'15,"0"4"-49"-15,5 5 5 16,5 2 3-16,6-2-2 0,8-1-2 15,13-8-3-15,12-6 3 16,18-14 1-16,15-12-4 16,9-16-4-16,2-20-74 15,-5-20-296-15</inkml:trace>
  <inkml:trace contextRef="#ctx0" brushRef="#br0" timeOffset="1872.0033">17479 7504 984 0,'0'-4'3'0,"3"4"-3"15,6 2-1-15,3 4 2 16,0-1-3-16,3 3 1 0,3 0 0 16,-1 0-1-16,1-1 3 15,5-3 1-15,1-4-1 16,8-9 2-16,10-12 36 15,13-13 32-15,16-13-20 0,12-13-7 16,19-9-1-16,10-8-12 16,7-5-20-16,3 0-9 15,-7 1-13-15,-16 0-181 0,-23 2-506 16</inkml:trace>
  <inkml:trace contextRef="#ctx0" brushRef="#br0" timeOffset="7534.8132">17102 5680 908 0,'4'2'6'0,"0"2"-4"0,2-1 5 15,3-3 28-15,3 0 2 16,3-3-1-16,5-7 5 16,5-8 11-16,5-3-15 0,5-6 1 15,5-5 4-15,5-4-6 16,4-3-7-16,5-7-6 15,4-6-6-15,5-2-6 0,0 0-2 16,1 1-6-16,-1 1-2 16,-4 2-7-16,-4 5-19 15,-10-2-104-15,-8-4-210 16</inkml:trace>
  <inkml:trace contextRef="#ctx0" brushRef="#br0" timeOffset="23290.8409">13838 16515 658 0,'-6'2'64'16,"2"-1"-55"-16,4-1 12 16,2-1 5-16,1 0 67 15,3 0-16-15,3-1 9 0,3 1 10 16,7-3-25-16,9-3-35 15,9-5-6-15,9-2 1 16,11-5-23-16,10-4-5 16,8-4-2-16,0 0-1 0,-7 1-12 15,-7-3-113-15,-16 1-166 16</inkml:trace>
  <inkml:trace contextRef="#ctx0" brushRef="#br0" timeOffset="29390.4516">15388 15406 739 0,'-10'-8'60'0,"1"5"-50"16,-2 0 1-16,-3 3-8 16,-4 1-5-16,-3 6 1 0,-6 2 6 15,-4 4-3-15,-1 4 3 16,-6 4 4-16,1 5 12 15,-2 7 8-15,0 8 1 0,1 8-4 16,1 7 10-16,5 5 14 16,4 4-10-16,10 0-8 15,7-2 8-15,10-6 0 0,6-5-28 16,10-6-4-16,7-7 2 15,4-6-5-15,5-7-1 16,-1-5-3-16,-1-8 2 16,-1-5 0-16,-3-4 1 0,-2-3-2 15,-4-5 2-15,-3-7-2 16,-3-2-1-16,-3-6 3 15,-4-2-5-15,-4-3 4 0,-3 0-4 16,-5-1-1-16,-5 3-1 16,-3 4 2-16,0 3-1 15,-2 2 1-15,3 4 2 0,3 3-2 16,0 2 1-16,7 2 0 15,3-1 0-15,1 1-1 16,8-1-6-16,5-1 2 16,4 1 5-16,3 0 0 0,2 2 1 15,-1 3-3-15,-3 5 2 16,-3 6-1-16,-3 4 0 15,-3 2 1-15,-1 6 6 0,-2 0 15 16,-2 4 4-16,0-3-9 16,-2 0 5-16,2-2-14 15,-1-4-3-15,-1-5-3 0,-1-6 1 16,0-3 0-16,0-4 2 15,-1-7 4-15,-1-7 7 16,0-9-14-16,-2-3 0 16,1-4 0-16,1-3 0 0,1 2 0 15,-1 2 0-15,7 6 0 16,-1 2 3-16,3 5 8 15,1 5 16-15,2 3-3 0,2 5-8 16,-1 2-4-16,1 2-8 16,0 6-3-16,0 4-1 15,-3 3 0-15,-1-3-4 0,-2 3 0 16,-3-1-2-16,0-4 0 15,-3 0-19-15,0-4-31 16,-1-1 11-16,1-4-22 16,0-1-28-16,2-3 2 0,2-5 50 15,1-4-45-15,1-1-24 16,0 1 2-16,0 0 10 15,-1 4 7-15,-4 2 88 0,1 2 12 16,2 3 19-16,-4 2 15 16,1 4-19-16,1 2-18 15,2 0-4-15,1-1-36 0,1-4-207 16</inkml:trace>
  <inkml:trace contextRef="#ctx0" brushRef="#br0" timeOffset="29889.6525">15621 15989 581 0,'6'-8'18'0,"3"-1"-16"15,-1 0 3-15,0-1-7 16,0 2-6-16,-2 0 5 16,2 1 5-16,-3 1-1 0,0 2 3 15,0 0 9-15,1 2 2 16,-1 0-7-16,1 2-5 15,0-1-3-15,2-1 1 0,2 2-1 16,0 0 1-16,0-2-1 16,0-2-3-16,0 1-6 15,-5 1-2-15,-2-1-1 0,-2 2-15 16,-2 0 28-16,-2 1 4 15,-6-2 15-15,-2 4 0 16,-2 0 8-16,1 2-6 0,-4 0 14 16,4 0 23-16,1 0 1 15,3-1-22-15,4 1-16 16,1-2-17-16,2 2-3 15,2 0 1-15,-1 0-1 0,3-3 0 16,-3 1-2-16,2 0 7 16,-1-2-5-16,0 2 0 15,0-2-2-15,-2 3 1 0,1-2 1 16,0 1-3-16,0 1-9 15,0-2-55-15,0 0-75 16,1 0-76-16,-1-1-153 0</inkml:trace>
  <inkml:trace contextRef="#ctx0" brushRef="#br0" timeOffset="31387.2551">15603 16016 783 0,'0'-3'88'16,"-1"2"-9"-16,2-1-11 0,-1 2-49 15,4-1-10-15,0-3-4 16,3-1 8-16,3-1 3 16,1-4-10-16,2 0-1 15,0-1-2-15,-1 1-4 0,-2 3 2 16,-3 1-1-16,-2 3-1 15,-4 3 2-15,0 5-3 16,0 4 48-16,-1 3 19 0,0 2-34 16,2 0-18-16,-2-2-8 15,4-3-5-15,0-3 2 16,-2-4 1-16,2-2 1 0,1-6 1 15,2-5-3-15,-3-4-4 16,2-5-17-16,0-1-25 16,-1 0 3-16,-1 2 18 0,-1 1 17 15,-1 3 7-15,3 3 0 16,-2 1 0-16,1 3 0 15,-1 2 1-15,0 3 0 16,0 0-1-16,0 2 0 0,0 1-1 16,0 0-1-16,0 2 0 15,0 0 2-15,-2 0-1 16,0-1-1-16,0 0 3 0,-2 1 3 15,-1 1 19-15,1 3-17 16,-1 3-6-16,-2 3 2 16,0 2 2-16,1 3 1 0,3 0-3 15,0 0-1-15,4-3-1 16,4-3 0-16,1-5 0 15,3-4 2-15,2-4 5 0,1-8-3 16,-1-7-2-16,3-3-1 16,-1-4 0-16,-4 1-2 15,-1 0 1-15,-4 2 0 16,-2 4 1-16,-4 5 0 0,0 3 10 15,1 3 52-15,-3 4-1 16,0 1-22-16,0 5-32 16,0 3-15-16,1 2 2 0,0 1 3 15,2-1 2-15,-1 1-1 16,4-6-2-16,0-2 1 15,1-4-2-15,1-6 4 0,-1 0-3 16,0 1-2-16,-2-1 5 16,0 6-1-16,-1 2 1 15,-2 9-2-15,2 12 2 16,1 10 25-16,2 10 33 0,0 11-18 15,1 10-4-15,0 4-18 16,1-2-17-16,-1-7 0 16,-3-9-2-16,0-9 0 0,-1-16-3 15,-2-12 0-15,0-12-6 16,-1-16 9-16,0-15-8 15,-2-14-32-15,2-11-1 0,0-13-26 16,2-2 4-16,-2 4 49 16,0 9 14-16,3 9 2 15,-2 11 15-15,0 13 17 0,-1 10 18 16,4 5-4-16,-1 5 1 15,3 3-14-15,-1 4-20 16,5 6-10-16,-1 8-3 16,3 6-1-16,0 5 0 0,0 4-1 15,-4 2-2-15,0-2 3 16,-5-2-2-16,-3-4-2 15,-4-4 1-15,-6-7-3 0,-4-3-7 16,-2-7-30-16,-1-3-7 16,2-13-2-16,2-8-6 15,5-12 29-15,8-6 12 0,3-6-6 16,9-2-29-16,6 1 17 15,5 1 30-15,1 6 2 16,0 4 1-16,-2 3 1 16,0 3 3-16,-7 2 6 0,-2 4 20 15,-5 1 9-15,-2 0 10 16,-5 1-19-16,1 1-11 15,-2 3-6-15,-5 2-7 0,0 3-1 16,1 5 1-16,-2 5 3 16,-1 4-4-16,0 13-8 15,-3 14-2-15,2 13 5 0,-2 10 4 16,5 8 3-16,4 5-1 15,2-4-2-15,5-6 1 16,4-10-4-16,2-11 1 16,-3-10 0-16,0-7 1 0,-3-9-1 15,-1-10 2-15,2-9 5 16,-2-10 6-16,0-9-11 15,2-5-3-15,-1-1 1 0,-1 6-2 16,-1 4 4-16,0 8 1 16,0 8 38-16,1 10 18 15,0 1-37-15,4 11-10 0,2 6 19 16,4 7-13-16,-1 3-15 15,2 5-2-15,-1 0 0 16,0 0-10-16,-2-9-56 16,-2-8-95-16,-2-13-154 0,1-10-325 15</inkml:trace>
  <inkml:trace contextRef="#ctx0" brushRef="#br0" timeOffset="31668.0556">16530 15536 1120 0,'-12'0'57'0,"7"2"-45"16,5 7-17-16,0 1 5 16,2-2 4-16,0 1-5 0,2 3 0 15,4-1 5-15,2 2 2 16,5 2 32-16,3 1 19 15,3 5 2-15,0-1 8 0,0 5-9 16,1-2-25-16,-2 3-25 16,-1-2-6-16,-2-3-1 15,-2 0-1-15,-2-4-2 0,-2-6-25 16,-1-9-94-16,-3-7-74 15,-3-12-102-15,-1-13-290 16</inkml:trace>
  <inkml:trace contextRef="#ctx0" brushRef="#br0" timeOffset="31839.6559">16716 15486 1329 0,'-17'2'129'16,"6"8"-42"-16,2 13-68 16,3 7-2-16,-2 9 5 15,-2 7-12-15,3 6-8 0,-4 2 0 16,4-2 1-16,-1-2-11 15,-1-8-55-15,-4-10-150 16,-1-13-162-16</inkml:trace>
  <inkml:trace contextRef="#ctx0" brushRef="#br0" timeOffset="32448.057">15331 16678 921 0,'-7'-1'31'0,"2"0"5"16,3 0 33-16,1 1-44 15,3 2-20-15,4-3 1 16,6 0 17-16,4-1 15 0,11-2 5 16,11-7-3-16,15-5 7 15,13-5-7-15,13-4-4 16,12-6-7-16,10-3-13 0,3 0-3 15,2 1 0-15,-6 2 17 16,-3 0 15-16,-8 2-3 16,-6 4-8-16,-9 2-11 15,-7 0-6-15,-8 4 1 0,-5 0-2 16,-9 3-6-16,-7 3-1 15,-8 2 3-15,-7 3 1 16,-5 2-5-16,-6 2 0 0,-4 2-2 16,-4 1 7-16,-1 1 3 15,-3-1-9-15,2 1 2 16,-1-3-2-16,-1 3-2 0,0 2-2 15,-1-4-1-15,1 2 0 16,0 0 1-16,-2 0-3 16,1 2-1-16,1-4-4 0,-3 4 0 15,0-2-24-15,-1-1-42 16,0-4-73-16,-3-8-185 15,1-5-402-15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08:10:16.3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6812 17111 721 0,'0'-2'72'0,"2"2"-31"0,2-4-28 15,3 2 1-15,-1 2-4 16,2-1-3-16,2 0-4 16,0 2-5-16,1 6 4 0,3 4 16 15,-3 9 29-15,5 8-9 16,3 11-4-16,4 6 7 15,8 3-3-15,6-3-20 0,10-7-10 16,8-15 0-16,13-21 2 16,16-21 0-16,11-30 0 15,18-28-7-15,15-29 1 16,17-27 0-16,15-28-28 0,8-23-125 15,0-21-206-15</inkml:trace>
  <inkml:trace contextRef="#ctx0" brushRef="#br0" timeOffset="7628.4134">9534 10019 590 0,'-8'-2'11'0,"1"1"138"16,4-1-112-16,-1 2 14 15,3 0-21-15,1 2-25 0,0 0-7 16,3 5 1-16,4 10 5 15,0 2-2-15,3 11 5 16,1 0 24-16,3 5-8 0,2-1 2 16,-4-4 0-16,4-6-8 15,-1-7 0-15,0-6 24 16,0-7 9-16,2-5 15 0,6-14 13 15,5-11 0-15,8-14-3 16,12-18-22-16,12-14-23 16,18-13-17-16,11-12-13 15,15-1-3-15,6 7-10 0,0 7-44 16,-9 11-117-16,-18 13-193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07:06:25.3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15789 12287 684 0,'-7'0'35'16,"1"-1"5"-16,5 0 0 15,-2 1 3-15,3-1-30 0,3 2-11 16,1 0 2-16,4 4 0 16,4 3 18-16,4 3 7 15,0 5 20-15,4-1 0 0,2 1-16 16,3-3-10-16,0-7-12 15,1-4 10-15,3-5 22 16,-1-11 1-16,6-10-9 0,1-10-7 16,3-9 0-16,4-10-11 15,4-11-6-15,2-9-6 16,5-9-2-16,3-5-2 15,4 1-2-15,4 4-2 0,1 9-9 16,1 12-23-16,0 15-19 16,-2 12-28-16,-7 9-62 15,-6 1-85-15,-6 4-363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08:11:06.0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8035 10104 619 0,'-12'-10'-2'0,"2"3"163"15,5 3-138-15,-2 0 26 16,3 0-23-16,4 2-12 0,0 3-12 15,4 4-6-15,3 11 4 16,3 8 1-16,3 12 0 16,1 7 9-16,4 3 3 15,2-2-9-15,5-10-1 0,2-14 2 16,7-20 0-16,8-17 11 15,7-28 43-15,9-19 14 16,8-24-41-16,7-21-4 0,7-18 2 16,6-14-16-16,2-7-17 15,1 0-13-15,-4 8-49 16,-3 18-41-16,-12 19-25 0,-12 21-115 15</inkml:trace>
  <inkml:trace contextRef="#ctx0" brushRef="#br0" timeOffset="10623.6187">14917 10244 1060 0,'3'-1'15'16,"-3"0"-26"-16,1 4 15 16,4 4 0-16,2-1-9 0,1 3 10 15,2-1-3-15,2-3-7 16,5 0 11-16,0-2-6 15,4-3-2-15,2-1 8 16,2-6-4-16,4-4-1 0,3-7 16 16,5-8 10-16,6-11 4 15,6-13 9-15,8-13 8 16,6-12 9-16,13-20-14 0,6-17-11 15,10-15-23-15,9-8-9 16,6-9-2-16,3 5-5 16,3 10-25-16,-3 20-34 15,-5 18 12-15,-7 22 5 0,-6 18-17 16,-10 15-17-16,-11 10-96 15,-8 5-171-15</inkml:trace>
  <inkml:trace contextRef="#ctx0" brushRef="#br0" timeOffset="13743.6241">20551 9852 793 0,'-3'0'39'16,"1"3"-25"-16,0 6-12 15,4 7 3-15,-2 4 3 16,5 6 19-16,2 0-4 0,2 0-9 15,2-6-9-15,4-6 0 16,5-10 8-16,7-10 21 16,8-21 18-16,12-17 5 0,11-20 6 15,12-18-17-15,10-19-8 16,12-15-21-16,8-11-8 15,7-7-8-15,2 7-4 16,2 8-2-16,-4 17 2 0,-7 21-3 16,-9 22 5-16,-15 23-2 15,-7 20-6-15,-10 13-14 16,-7 8-43-16,-8 11-45 0,-6 3-73 15,-7 3-187-15</inkml:trace>
  <inkml:trace contextRef="#ctx0" brushRef="#br0" timeOffset="27284.4479">13348 12652 412 0,'-4'-8'78'0,"1"1"-53"16,2-1-23-16,1 0-2 0,-1 2-2 15,2-1 53-15,0 1-37 16,2 1-8-16,-2 0 1 16,-1 1 11-16,2 4 13 0,2 0-2 15,-1 2-1-15,2 7 23 16,1 2 6-16,1 6-4 15,3 0-17-15,0 3-2 0,2-1-4 16,2-3-8-16,0 1 0 16,1-6-9-16,-1-5-4 15,0-2-1-15,-1-3 6 16,-2-4 16-16,0-6 2 0,0-4 8 15,0-4 7-15,0-4-4 16,3-2-5-16,2-6-6 16,4 1 1-16,2-3-14 0,3 2-4 15,2 2-6-15,0 5-8 16,0 3 1-16,0 6-2 15,-3 2-1-15,-2 5-1 0,-1 2-5 16,0 2-19-16,-4 0-58 16,1 2-52-16,-3-2-16 15,-8-2-56-15,-3-7-253 0</inkml:trace>
  <inkml:trace contextRef="#ctx0" brushRef="#br0" timeOffset="48859.2858">13427 5033 992 0,'-13'-14'12'16,"1"5"21"-16,6 5-10 0,2 4-3 15,4 9-12-15,-1 12-14 16,2 13 7-16,-3 16 2 16,2 18-8-16,-6 19 3 0,-4 14-1 15,-1 11-11-15,-1 5 6 16,0-3 4-16,0-7-16 15,1-17 7-15,1-15-5 16,-3-16 15-16,3-13 5 0,-4-13-1 16,0-8 4-16,-3-8 20 15,0-7-1-15,-1-6-8 16,-2-4-3-16,2-12-6 0,-2-5 4 15,2-8-5-15,2-7 2 16,3-1-1-16,4-2 0 16,3 1-2-16,3 3 3 0,4 4 24 15,3 4-17-15,6 5-9 16,2 1-2-16,3 5-3 15,2 4-2-15,2 3 3 0,0 5-2 16,2 10 1-16,-2 6 4 16,2 10 1-16,0 8-3 15,-4 6 5-15,-1 2 17 16,0 2-1-16,0-2-2 0,1-5 3 15,4-7-3-15,3-7-15 16,11-10-4-16,9-13 4 16,15-11-7-16,13-23-8 0,6-22-19 15,3-23-168-15,-5-21-375 16</inkml:trace>
  <inkml:trace contextRef="#ctx0" brushRef="#br0" timeOffset="49732.8874">19097 5271 1156 0,'-11'-35'15'15,"3"5"11"-15,3 9 25 0,2 9-34 16,0 4-5-16,1 8-6 15,-2 6-4-15,-5 19-10 16,-3 21 3-16,-6 24 9 0,-8 27-4 16,-8 19 5-16,-5 16-8 15,0 2-2-15,1-9-18 16,5-17-43-16,8-23 40 0,7-21 19 15,6-20 2-15,5-17 6 16,1-10 2-16,1-10-2 16,1-7 2-16,-2-6 10 15,3-15-14-15,-2-7-5 0,0-12 1 16,1-8-14-16,1-9 11 15,1-1 3-15,2 4 1 16,-1 6 12-16,1 10 57 0,-1 9-4 16,0 14 7-16,-1 6-2 15,4 6-16-15,-1 6-28 16,6 10-20-16,2 9 5 0,6 11 5 15,3 6 7-15,8 7 0 16,6 2-15-16,2-2-5 16,7-6-5-16,1-10-4 15,3-10-10-15,-2-12-2 0,0-8 11 16,-5-13 8-16,0-9 3 15,-3-11 0-15,-1-9 2 16,0-10 0-16,-1-11-3 0,4-7-3 16,6-3-86-16,3 3-126 15,1 11-55-15,-4 14 57 16,-1 13-92-16,-8 11 3 0</inkml:trace>
  <inkml:trace contextRef="#ctx0" brushRef="#br0" timeOffset="71697.7259">19164 16044 847 0,'-8'-12'10'0,"1"1"6"15,5 3-8-15,1 4 0 16,2-1-4-16,-1 2 4 15,2 1 9-15,0 8 0 0,-2 8 6 16,0 10 33-16,3 10-8 16,-3 9-2-16,7 9-13 15,-1 0-13-15,7 0-9 0,3-7-5 16,4-8-5-16,1-8 2 15,4-11 2-15,0-10-2 16,2-8 0-16,2-9-2 16,-1-15 4-16,0-11-3 0,-1-9-7 15,-2-5 4-15,-6-1-40 16,-4 2 5-16,-5 7 38 15,-5 9 4-15,-4 9 27 0,1 9 27 16,-2 10 18-16,-1 5-5 16,2 9-56-16,0 11-20 15,4 8 5-15,2 5-1 0,4 3-2 16,2 0-1-16,5-5-1 15,1-5-9-15,0-8-44 16,2-7-21-16,-1-10-13 0,-3-7-12 16,0-11-9-16,-3-6-32 15,-3-3-107-15,-3-2-67 16,-3 3 271-16,-5 2 171 15,0 6 109-15,0 3-28 0,-3 6-45 16,1 4 25-16,1 4-38 16,0 8-84-16,3 7-54 15,6 5 45-15,3 6-17 0,3 2-21 16,2-1-12-16,1-1-5 15,-2-7-3-15,0-5-1 16,-4-7-17-16,-2-8-15 16,-5-4 8-16,1-12 23 0,-1-6-24 15,0-5-15-15,-1-2 31 16,4 0 15-16,-1 4 4 15,0 4 35-15,0 5 17 0,4 7 7 16,0 3-5-16,0 4-14 16,1 4-2-16,1 9-8 15,0 5-15-15,2 4-13 0,-1 8-7 16,0 0-1-16,0 0-3 15,-1-3-4-15,-1-5-26 16,-2-5-44-16,-2-8-9 0,1-6 4 16,3-7 18-16,2-11 11 15,5-2-75-15,3-4 13 16,5-2 22-16,0 1 24 15,0 4-39-15,-1 4 47 0,-5 5 41 16,-8 4 21-16,-4 2 33 16,-5 3 74-16,-1 0 26 15,-3 1-32-15,-3 1-64 0,-1-2-25 16,0 0-4-16,-1-2 0 15,2-1 0-15,1-1 52 16,2-3 2-16,0 1-13 0,2 0 11 16,0 2 5-16,2 2-16 15,0 3-22-15,1 0-15 16,-1 2-3-16,1 4-2 15,-1 6 3-15,0 2-4 0,0 3-6 16,-1 2 0-16,3-1-1 16,-3-3-1-16,1-2-1 15,-2-5-1-15,0-2-3 0,0-5-8 16,2-1 1-16,1-4 12 15,-2-2-20-15,2 0-14 16,0-2 21-16,-1 2 12 0,-1 3 2 16,-1 2 1-16,0 1 4 15,1 4 3-15,0 3-1 16,1 6 17-16,4 1-8 15,-1 4-6-15,3 1-5 0,4-2-4 16,4-2-2-16,3-4-5 16,5-10-26-16,2-1-53 15,1-14-46-15,-1-8-29 0,-3-9-59 16,-5-6-384-16</inkml:trace>
  <inkml:trace contextRef="#ctx0" brushRef="#br0" timeOffset="71853.7262">20382 15891 1033 0,'-14'0'28'0,"7"2"-27"16,7 5-12-16,6 0-29 16,5-3-5-16,3-1 6 15,1-3-31-15,1-3-93 0,1-7-318 16</inkml:trace>
  <inkml:trace contextRef="#ctx0" brushRef="#br0" timeOffset="72134.5267">20700 15783 1051 0,'7'-16'52'16,"3"1"-31"-16,3 7-18 15,0 6-9-15,2-1 13 0,-4 13-3 16,-2 11 10-16,-4 14 56 15,1 23 9-15,0 16-1 16,3 22-20-16,0 12-29 0,1 7-20 16,1 2-8-16,0-5-1 15,0-11-2-15,-6-16-1 16,-3-13-2-16,-2-14-3 0,-10-17-5 15,-5-11-9-15,-5-15 5 16,-3-12 0-16,-3-9-37 16,0-19-84-16,0-16-54 0,4-16-62 15</inkml:trace>
  <inkml:trace contextRef="#ctx0" brushRef="#br0" timeOffset="72337.3271">20763 16360 575 0,'20'-14'284'0,"2"-1"-138"15,-1 0-89-15,1 3-42 16,-3 2-14-16,-2 1 1 0,-3 3-3 15,-4 2 2-15,-2 0-1 16,-3 1-3-16,-3 3 1 16,0-2-12-16,-1-1-9 0,-1 0-4 15,0 1-3-15,-1 0-12 16,0-2-34-16,1 0-54 15,1-2-95-15</inkml:trace>
  <inkml:trace contextRef="#ctx0" brushRef="#br0" timeOffset="72664.9276">20970 16144 485 0,'-2'-3'266'16,"2"2"-158"-16,2 0 12 15,-1 2-15-15,1 4-11 16,3 7-12-16,-3 8-24 0,4 6 11 15,0 6-2-15,-1 3-18 16,0-1-39-16,3-1-9 16,0-6 2-16,-2-5-4 0,-1-10-5 15,-1-6-25-15,-1-8-41 16,-1-8 20-16,1-9-47 15,-1-13-74-15,0-8-34 0,0-6-232 16</inkml:trace>
  <inkml:trace contextRef="#ctx0" brushRef="#br0" timeOffset="72774.1278">21013 16013 844 0,'-15'-14'223'0,"4"4"-9"15,4 3-95-15,4 7-69 16,3 4-49-16,5 9-12 16,5 6-28-16,3-2-99 0,2-3-115 15,1-5-377-15</inkml:trace>
  <inkml:trace contextRef="#ctx0" brushRef="#br0" timeOffset="73366.9289">21167 16197 966 0,'14'11'7'16,"4"-3"0"-16,0 2-6 0,2-7 6 15,-2-5 1-15,-2-5 18 16,-2-7 37-16,-1-5-11 15,-2-4-17-15,-2-2-16 0,-3 0-7 16,-4-2-2-16,-3 5 2 16,-2 3 25-16,-6 6 36 15,-2 8-9-15,-1 5-23 0,0 10-21 16,2 10-19-16,2 9 2 15,5 4-4-15,6 5 0 16,5-1 0-16,8-4-2 16,5-7-6-16,4-3-41 0,1-12-26 15,3-8-11-15,-1-6-15 16,-1-11 9-16,-3-6-18 15,-5-4-3-15,-6-2 64 0,-6 0 62 16,-4 4 61-16,-3 3 63 16,-3 3 24-16,-1 7-20 15,0 5-16-15,1 5-49 0,1 8-49 16,1 10-24-16,5 6 2 15,6 6-2-15,4 2-2 16,6-1-1-16,2-4-2 16,1-4-11-16,1-9-51 0,0-9-17 15,-3-8 24-15,-1-12 25 16,-3-12 19-16,-4-11 8 15,-2-6-2-15,-7-6 1 0,-4-6 8 16,-3-1 18-16,-9 2 47 16,-3 4 34-16,-3 4 12 15,-2 10-28-15,1 9-26 0,1 13-24 16,-1 13-20-16,4 12-16 15,2 17-17-15,2 5-42 16,4 0-175-16,5-4-277 0</inkml:trace>
  <inkml:trace contextRef="#ctx0" brushRef="#br0" timeOffset="75051.7318">22014 15963 448 0,'0'-28'89'16,"2"4"-40"-16,-2 1 188 16,1 6-99-16,-1 4-55 15,2 7-17-15,-2 7-3 16,-2 13-44-16,1 10-22 0,1 11 14 15,-2 5 29-15,2 6-13 16,5 0-18-16,5-6-3 16,2-7-2-16,6-9 2 0,1-9-1 15,4-10 4-15,0-7 3 16,3-11-4-16,-1-12-1 15,2-3-4-15,-3-9-4 0,-4-2-1 16,-5 1 1-16,-5 4 1 16,-4 5 0-16,-5 6 3 15,2 7 24-15,-2 5 26 16,1 9-5-16,-1 2-21 0,3 5-30 15,3 8 0-15,4 5 2 16,6 1 0-16,6 3 1 16,2-7 1-16,5-3-5 0,1-6 2 15,0-7-11-15,-3-7-13 16,-4-8-3-16,-7-5 12 15,-2-3 9-15,-7-3 9 0,-3 1 0 16,-3-1 0-16,-3 5 2 16,0 4 8-16,-4 5 26 15,0 4 7-15,3 8-15 0,-1 4-4 16,0 14-30-16,1 6 2 15,-1 11 2-15,3 5-1 16,0 3 4-16,3-1-3 16,5-5-5-16,1-5-7 0,4-7-43 15,-3-9-70-15,1-10-62 16,-1-6-41-16,-6-16-81 15</inkml:trace>
  <inkml:trace contextRef="#ctx0" brushRef="#br0" timeOffset="75176.532">22574 15699 1158 0,'-8'-7'126'15,"8"7"-106"-15,0 13-32 16,2 8 8-16,4 5-55 0,4 0-115 16,-1-3-127-16</inkml:trace>
  <inkml:trace contextRef="#ctx0" brushRef="#br0" timeOffset="75925.3334">22705 15886 1073 0,'4'9'-6'0,"6"7"14"16,3-1-2-16,2 1-2 0,-1-7-2 16,-1-7 5-16,1-2 3 15,1-8 3-15,-2-7 3 16,1-6-13-16,-4-6 2 15,-2-4 0-15,-6-2-7 0,-2 3 7 16,-4 3 26-16,-4 7 44 16,0 4 4-16,1 9-4 15,0 7-33-15,-1 10-38 0,3 8-7 16,1 6 3-16,4 9 1 15,6 1-2-15,7-2 1 16,7-4 1-16,5-6 0 16,3-8-4-16,0-8-18 0,0-6-47 15,-3-8 13-15,-2-10 26 16,-3-4 3-16,-6-4 8 15,-3-3 18-15,-4 4 2 0,-1 2 12 16,-4 7 43-16,0 5 35 16,-2 7-16-16,4 4-28 15,1 6-43-15,3 9-2 0,4 5 3 16,4 4 3-16,3 3-4 15,3 2-5-15,1-6 2 16,1-6-4-16,-2-7 2 0,-2-8-8 16,-2-3-7-16,0-12 1 15,-3-8-4-15,-2-5-9 16,-3-2 0-16,-1-2 22 15,-4 4 7-15,-2 3 5 0,-1 5 24 16,0 8 31-16,-2 4-1 16,0 4-13-16,2 2-36 15,1 6-10-15,1 4 3 0,3 3 4 16,-2 1-7-16,2 0-1 15,1-1 1-15,-3-5-3 16,-2-1 2-16,0-6-5 0,0-2-3 16,1-9 5-16,-3-3-7 15,2-5-14-15,0-2 15 16,1 0 6-16,1 3 4 15,1 1 1-15,0 1 4 0,1 4 10 16,5 3 4-16,4 2-4 16,6 2-11-16,3 4-4 15,6 0-3-15,5 1-2 0,2 3-9 16,-2-5-66-16,-5-10-197 15,-6-15-416-15</inkml:trace>
  <inkml:trace contextRef="#ctx0" brushRef="#br0" timeOffset="77594.5363">24119 15659 751 0,'-7'-19'52'16,"-1"2"3"-16,3 4-29 15,1 5-2-15,-1 5-6 0,-3 2-11 16,-5 5-4-16,-1 6-1 15,-1 5 14-15,1 0 6 16,2 4-4-16,7-2-9 16,4-3 2-16,7-2-3 0,10-5-3 15,5-5 4-15,6-4-7 16,2-9 2-16,0-4-2 15,-4-3-10-15,-5-3-2 0,-8 0 3 16,-7 1 8-16,-5 4 1 16,-5 1 6-16,-4 4 35 15,-1 5 21-15,1 5-10 0,1 2-25 16,5 5-25-16,2 5-7 15,9 1 6-15,12 0-3 16,9-6 5-16,9-5-7 0,6-5-34 16,3-11-34-16,-5-8-2 15,-6-6 0-15,-10-1 28 16,-9 1 40-16,-10 0 12 15,-3 8 75-15,-4 4 18 0,-2 9 8 16,-5 8 3-16,0 11-35 16,-6 17-78-16,-3 14 18 15,-4 14 36-15,-1 14-25 0,-2 12-20 16,4 3-4-16,6-3-4 15,6-7 1-15,5-11-1 16,4-14-5-16,3-16 5 0,6-13-3 16,1-13 1-16,8-9 1 15,3-13 1-15,6-12 6 16,4-9-8-16,0-6-3 15,-3-6-3-15,-6 0 5 0,-6 2 2 16,-7 5 4-16,-9 5 5 16,-2 7 17-16,-4 8 35 15,-3 6-17-15,-2 6-22 0,2 7-16 16,1 3-7-16,2 11-9 15,3 5 6-15,4 6-20 16,5 3-59-16,1-6-102 0,-1-6-141 16,-5-9-490-16</inkml:trace>
  <inkml:trace contextRef="#ctx0" brushRef="#br0" timeOffset="78046.9371">22011 16241 891 0,'2'-14'115'16,"-2"5"-5"-16,-1 3-35 15,1 8-17-15,-4 10-43 0,-1 11-14 16,-2 11 15-16,-1 13 39 16,-2 12-14-16,3 3-28 15,5 2-10-15,0-6-3 0,4-8-1 16,5-11-4-16,0-13-28 15,-1-8-47-15,-4-13-56 16,-3-10-83-16,-7-17-93 0</inkml:trace>
  <inkml:trace contextRef="#ctx0" brushRef="#br0" timeOffset="78202.9374">21729 16345 1215 0,'-2'-20'132'0,"16"1"-109"15,22 4-22-15,11-2 3 0,11-2-5 16,8 1 0-16,0 3-2 15,-2 3-6-15,-7 6-79 16,-8 2-60-16,-13 3-83 0,-8 1-234 16</inkml:trace>
  <inkml:trace contextRef="#ctx0" brushRef="#br0" timeOffset="78889.3386">22205 16468 1008 0,'-13'-8'59'0,"2"5"-37"15,2 2-13-15,-2-1 0 16,-2 4-7-16,0 6 1 0,-1 3 19 16,2 8-4-16,5 3-18 15,4 3 5-15,3-1-2 16,3 1-2-16,8-6 5 0,4-3-5 15,2-8 1-15,2-6 4 16,2-4-3-16,-2-10-4 16,-3-7 5-16,-3-4-4 0,-2-5 0 15,-8-2 0-15,-2 3-2 16,-3 4 4-16,-6 4 7 15,2 6 30-15,0 9 25 16,0 2-5-16,5 9-41 0,1 8-22 16,7 4 5-16,4 2 0 15,5 0-1-15,5-3 1 16,6-6 1-16,4-7-2 0,1-7-2 15,0-8-23-15,-4-11-21 16,-2-7 10-16,-5-6 8 16,-6-7-4-16,-5-1-11 0,-4-1 7 15,-4 4 38-15,-2 4 18 16,-1 10 55-16,-3 6 22 15,1 11-8-15,0 6-16 16,1 10-44-16,-1 13-32 0,0 10 3 16,1 11 5-16,1 10 1 15,1 4-6-15,6 0-1 16,4-3 0-16,3-9 1 0,5-9-3 15,-2-12 0-15,1-12-12 16,-2-10-31-16,-3-7-37 16,1-15 63-16,-3-4 7 0,-1-9-9 15,-4-4 19-15,-2 2 6 16,-2 1 4-16,-5 4 26 15,-3 6 22-15,1 5 1 0,0 8-3 16,1 6-18-16,1 6 40 16,2 8-80-16,1 11-15 15,2 7 8-15,3 6-13 16,5 1-74-16,6-3-31 0,3-7-70 15,2-10-38-15,0-12-85 16</inkml:trace>
  <inkml:trace contextRef="#ctx0" brushRef="#br0" timeOffset="79076.5389">22755 16298 830 0,'-3'-31'228'15,"-1"5"-69"-15,1 9-36 0,1 5-18 16,2 8-30-16,-2 5-30 16,1 14-44-16,1 7-6 15,0 9 4-15,2 7 2 16,6 7-1-16,2 1 0 0,4 0-4 15,2-6-3-15,2-4-44 16,0-10-75-16,-1-10-43 16,-2-11-56-16,-1-10-35 0,-2-13-395 15</inkml:trace>
  <inkml:trace contextRef="#ctx0" brushRef="#br0" timeOffset="79372.9394">22916 16397 978 0,'-7'-1'116'0,"0"2"-32"15,7 1-87-15,0 6 7 0,5 0 2 16,4 1-5-16,4-2 5 15,3-2 4-15,3-4-11 16,2-3 5-16,-3-4 0 16,0-8-9-16,-4-4-9 0,-4-1 15 15,-7-1 1-15,-3 2-1 16,-5 2 25-16,-6 4 59 15,-2 6 26-15,-1 5-26 0,-3 6-35 16,3 10-31-16,2 10-10 16,4 7-4-16,6 4-2 15,4 2-2-15,13-2-4 0,8-5 5 16,8-7-12-16,6-10-26 15,3-10-115-15,-2-7-95 16,-3-15-207-16</inkml:trace>
  <inkml:trace contextRef="#ctx0" brushRef="#br0" timeOffset="80199.7409">23433 16374 919 0,'-4'-5'79'0,"-2"-1"0"0,1 1-25 16,-1 1-35-16,0-2-21 16,-1 1 29-16,-2-1 2 15,0-2-19-15,-3 2 2 0,-1 0-8 16,-3 3-6-16,-1 0 5 15,-1 2 1-15,0 1-11 16,0 2 10-16,2 4-3 0,3 1-4 16,5 5 6-16,5 1-2 15,3 2-2-15,2 2 8 16,7 0-4-16,3-1 0 15,2 2 2-15,1-3-1 0,1 1-4 16,-1-5 8-16,-1-1-5 16,-4 0 0-16,-3-3 0 15,-3-3 0-15,-3 0 3 0,-3-1 65 16,-4 0 33-16,-1 2-55 15,-1 0-20-15,-2 2-11 16,0-1-8-16,0 0-4 0,-1-1-4 16,-1 0 0-16,1-2-2 15,-2 2 0-15,1-3-11 16,2 0-67-16,0-7-125 15,6-8-161-15</inkml:trace>
  <inkml:trace contextRef="#ctx0" brushRef="#br0" timeOffset="80636.5416">23632 16480 942 0,'4'-12'59'0,"1"0"5"15,2 0-22-15,-1 1 9 16,-2-2 0-16,-2 1 1 16,-1 0-20-16,-2 1-11 15,-6-1-8-15,-4 0-11 0,-3-3-2 16,-2 1-1-16,2-2-1 15,1 1 4-15,2 0-1 16,6 2 4-16,7 3-6 0,4 1 1 16,9 5-5-16,4 3 3 15,4-1 2-15,1 5-2 16,-1 5 3-16,-4 2-2 0,-4 3 3 15,-8 5-2-15,-6 1-2 16,-11 4-3-16,-10 0 11 16,-5 2 34-16,-4-3 2 15,2 0-1-15,4-3-3 0,8 0-19 16,8-3-13-16,10-605-6 15,12 1208 1-15,11-609-3 16,13-4-14-16,7-6-99 0,3-10-104 16,1-9-190-16</inkml:trace>
  <inkml:trace contextRef="#ctx0" brushRef="#br0" timeOffset="82009.344">24074 16173 1161 0,'-3'-13'78'0,"1"-1"-26"15,6 7-46-15,-2 1-2 16,1 2-3-16,-2-1 21 0,-2 1 16 16,-6 2-9-16,-3 6-25 15,-4 7-3-15,-3 7-5 16,1 6 3-16,2 4 3 0,2 2-5 15,5-1 2-15,7-2 1 16,0-4 1-16,9-6-2 16,6-3 3-16,6-9 2 0,0-3 1 15,0-1-3-15,-2-2 0 16,-1-1-2-16,-7 1 4 15,-3 2 1-15,-3 6-2 0,-1 7 11 16,-1 10 37-16,-2 10 4 16,-3 8-17-16,-4 9-18 15,-4 3-4-15,-1-1-11 16,0-5-5-16,0-9-2 0,2-11 2 15,1-10-1-15,3-12 3 16,-1-8-1-16,6-10-2 16,1-14-26-16,11-12-44 0,9-10-35 15,11-7-18-15,7-3 6 16,3 3 85-16,0 6 33 15,-1 11 1-15,-5 11 42 0,-7 12 46 16,-6 6 4-16,-6 7-13 16,-4 7-11-16,-3 7-18 15,-3 7-23-15,-4 4-15 0,-3 6-4 16,-2 0-7-16,-5 1-2 15,-4-3 0-15,0-6 1 16,1-6-4-16,-1-7 2 16,1-6-2-16,4-10-8 0,5-9-32 15,5-7-10-15,9-7-23 16,11-4-47-16,4 0 27 15,10 2 28-15,0 6 53 0,-3 5 15 16,-2 7 2-16,-7 6 10 16,-6 5 23-16,-5 3 9 15,-5 1-5-15,-4 1-11 0,-3 3-14 16,-2 1-10-16,-2 2-6 15,-4-1-1-15,-3 0 2 16,-1 1 3-16,2 1 2 16,-1 2-4-16,3 1 0 0,2 2 4 15,3 7-1-15,-2 4 2 16,4 6 2-16,-2 4 12 15,3 6 4-15,-2 5-4 0,-1-1-7 16,-4 2-8-16,-3-6-1 16,-3-5-3-16,3-8-1 15,-6-10-1-15,3-11 2 0,-1-7 4 16,4-12-2-16,1-12-7 15,5-9-45-15,7-8-5 16,10-12 0-16,7 0-64 0,5-3-158 16,1 6-9-16,3 9 203 15,-2 7 243-15,-1 12 7 16,-5 8-45-16,-3 5-39 15,-2 4-7-15,-3 3 1 0,-2 3-9 16,-4-1-24-16,-3 4-18 16,-2 4-20-16,-5 3-8 15,-3 4-4-15,-9 1 0 0,-2 1 0 16,-6 1 5-16,-1 0 1 15,3-2-2-15,1-2 3 16,6-3-13-16,5-1-21 0,5-4 3 16,7-3-13-16,7-4 3 15,9-4 30-15,3-7-9 16,4-7 14-16,5-9 7 15,-1-9-2-15,3-12 0 0,-5-10 1 16,-1-1-4-16,-8 0 2 16,-5 11 1-16,-5 11 65 15,-5 13 54-15,-6 17-6 0,-5 12-42 16,-9 21-77-16,-2 15 6 15,-3 15 20-15,-3 11 5 16,0 8-17-16,7-1-5 16,4-5-1-16,5-10 1 0,5-15-2 15,2-14 0-15,2-8 2 16,2-12-2-16,3-10-3 15,4-12 9-15,4-10-14 0,4-7-36 16,4-7-47-16,0-1 2 16,-3 4 81-16,-6 8 11 15,-4 8 69-15,-3 10 42 0,-4 7-52 16,1 9-56-16,0 8 10 15,2 7 27-15,0 1-18 16,2 4-16-16,1 2-8 0,-1-2 0 16,1-4 0-16,-4-4-4 15,0-6-8-15,-2-3-42 16,-2-10-80-16,-2-8-80 15,-2-15-92-15</inkml:trace>
  <inkml:trace contextRef="#ctx0" brushRef="#br0" timeOffset="84208.9479">20080 15325 782 0,'2'-14'45'0,"-4"1"-2"16,0 2 20-16,-6 3 4 15,-6 6-21-15,-7 5-24 16,-8 11-17-16,-9 11 8 0,-3 13 10 15,-6 13 17-15,2 10 12 16,3 4-27-16,11 3-6 16,12-3-9-16,13-6-10 0,7-10 5 15,17-10-1-15,10-9-5 16,5-9 3-16,3-11 1 15,-2-9-5-15,0-9 0 16,-4-10-37-16,-6-6-15 0,-7-7-3 16,-6-3-2-16,-7-1-16 15,-3 2 14-15,-6 5 53 16,-5 3 16-16,1 8 27 0,-1 7 15 15,1 8-3-15,2 2-13 16,5 11-28-16,2 3-5 16,5 3 0-16,5 1-1 0,9 0 6 15,6-2 0-15,4-2-1 16,4 1 0-16,-3-2-2 15,-2 0 0-15,-8 1 0 16,-4 3 4-16,-7 0 12 0,-6-1 13 16,-1 1 0-16,-4-1 2 15,-3-3-18-15,0-3-13 16,0-3-1-16,1-5-1 0,2-2-3 15,1-11 3-15,4-9-2 16,4-6-36-16,5-5-27 16,4-5-20-16,5-1 15 0,0 2 63 15,0 7 6-15,0 5 4 16,-3 8 24-16,-3 5 37 15,-3 7 24-15,-3 4-35 0,-2 9-2 16,0 5 27-16,1 6-18 16,0 6-38-16,0 2-15 15,-1 1-6-15,0-3-2 16,0-4-3-16,-1-6-2 0,-2-6-5 15,-1-9-29-15,-1-5-26 16,2-14 56-16,1-3-91 16,4-8-5-16,2-6 40 0,3-2 25 15,3 3 33-15,5 4 1 16,1 3 6-16,4 7 7 15,0 2 25-15,1 9 7 0,-1 2 4 16,-1 5-9-16,-3-1-19 16,-4 4-10-16,-3 5-6 15,-3-3 0-15,-5 0-2 0,-3-1 2 16,-5-2 0-16,-2-3 3 15,-3-4 6-15,-5-2-6 16,-2 1 2-16,-2-1 19 16,-1 4 21-16,-1 2 9 0,5 4-20 15,-1 9-15-15,4 4-10 16,3 3-8-16,3 5 2 15,4 1-3-15,3-1 0 0,5-4 0 16,6-4-3-16,1-5-11 16,2-9-57-16,2-2 3 15,-4-12-10-15,0-7 27 0,-4-4 30 16,-2-4 6-16,-4 1 15 15,-3 2 13-15,-1 6 62 16,-2 5 45-16,1 7-20 16,0 7-21-16,4 0-57 0,2 9-18 15,4 5 20-15,2 4 2 16,3 2-19-16,0 1-5 15,0-1-1-15,0-3-3 0,-2-6-3 16,0-7-34-16,-3-4-47 16,1-3 4-16,-2-7-10 15,-2-3-9-15,-3 1 74 0,0 2 28 16,-4 3 15-16,1 4 75 15,-1 2-5-15,1 3-41 16,-1 5-10-16,1 3 18 0,-1 4-6 16,2 3-20-16,-2-3-17 15,-2 3-5-15,1-6-4 16,0-1-5-16,-2-7 2 15,0-3-10-15,1-7-5 0,0-10-84 16,1-6-15-16,0-7-9 16,4-5 71-16,4-2-1 15,0-1-12-15,3 3 65 0,0 2 3 16,2 8 10-16,0 8 30 15,-1 4 47-15,0 6-16 16,-2 7 6-16,-1 5-21 0,-1 10 8 16,1 4-25-16,-2 4-27 15,1 4-14-15,-1 0-4 16,0-4 1-16,0-4 1 15,-2-7 0-15,0-9-10 0,2-3-27 16,-3-13 20-16,0-6-51 16,0-6-2-16,-3-7 21 15,-1-3 0-15,1-4 13 0,-2 1 38 16,0-2 7-16,0 1 27 15,5 4 3-15,-1 5 6 16,3 7-3-16,-1 6-18 0,-1 7-17 16,-2 2-3-16,-1 7-2 15,0-1-3-15,-2 5-3 16,2 7-5-16,-4 5 7 15,0 7 6-15,2 6 0 0,-2 5 2 16,2 5 0-16,2 2 2 16,-2 3-1-16,4 1-1 15,-3-2 1-15,1-3-3 0,-1-5 0 16,0-9 0-16,0-6 0 15,0-8 0-15,1-10 0 16,1-5 0-16,4-13 12 0,1-6-14 16,2-6 0-16,2-2 1 15,1 2 0-15,-3 4 3 16,1 5 6-16,-2 9 47 15,-1 6 26-15,0 5-17 0,1 6-28 16,1 6 9-16,1 7-15 16,2 3-21-16,-1 4-7 15,-2 0-3-15,2-1-4 0,-3-3 2 16,0-5-13-16,-2-6-100 15,-1-7-52-15,-2-6-78 16,0-11-229-16</inkml:trace>
  <inkml:trace contextRef="#ctx0" brushRef="#br0" timeOffset="84458.5483">21499 15402 842 0,'5'-4'46'15,"5"-3"-20"-15,3 4-14 16,3 3 40-16,-2 0 19 0,-1 4-10 16,-1 8 11-16,1 4-17 15,-2 4-25-15,3 2-22 16,2 1-5-16,-1-1 1 15,-2-3-6-15,-1-3 0 0,1-7 0 16,-1-7-4-16,-2-4-101 16,-2-12-75-16,-1-8-186 15</inkml:trace>
  <inkml:trace contextRef="#ctx0" brushRef="#br0" timeOffset="84598.9486">21723 15290 1095 0,'-14'10'173'0,"0"5"-126"15,-1 16-15-15,-1 6 14 16,-5 11-41-16,0 2-5 0,-3 3-2 15,-2-6-16-15,1-11-207 16,-2-15-306-16</inkml:trace>
  <inkml:trace contextRef="#ctx0" brushRef="#br0" timeOffset="85191.7496">19565 16026 857 0,'-11'0'18'0,"4"0"-16"16,7-2 30-16,-2 2 54 16,4-2-36-16,3 2-18 0,6-2-28 15,4 2-1-15,8 1 5 16,13-2 2-16,13-1 0 15,20-7 1-15,18-3-4 16,19-3-1-16,15-6 3 0,16-3 0 16,6 0-4-16,10 0 0 15,-3 0-6-15,-3-1 2 16,-5 1 3-16,-8 1 23 0,-8 2 26 15,-11 0 7-15,-5 0 12 16,-9 2-1-16,-8 3-21 16,-7 3-23-16,-8 2-15 0,-8 1-10 15,-8 3 2-15,-10 2-4 16,-11 2 1-16,-10 1-2 15,-10 2 0-15,-7-2-2 0,-8 3-4 16,-4 1-12-16,-4-1-10 16,2 4-5-16,-4-1-40 15,-2-1-114-15,-1-2-129 16,1-3-557-16</inkml:trace>
  <inkml:trace contextRef="#ctx0" brushRef="#br0" timeOffset="85300.9498">21920 15611 1458 0,'-14'-10'43'0,"7"9"-17"15,6 5-27-15,2 1-42 0,1-3-162 16,-6-4-244-16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08:12:43.1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15851 12875 896 0,'-13'-25'48'0,"5"5"19"16,4 5-31-16,3 7-15 15,1 5-4-15,3 5-3 16,3 11-14-16,1 12 0 16,1 12 7-16,0 10 4 0,1 11 3 15,0 3-9-15,3-2-3 16,4-6-10-16,5-13 4 15,3-13-2-15,4-16 6 0,5-13 5 16,8-22 2-16,12-15 3 16,10-17 19-16,12-18 19 15,15-17 12-15,13-8-24 0,9-13-22 16,9-2-14-16,3 1-1 15,-2 10-3-15,-2 11-2 16,-10 17 6-16,-9 21-2 16,-12 18 0-16,-10 16-14 0,-9 17-52 15,-12 5-51-15,-10 10-73 16,-10 3-195-16</inkml:trace>
  <inkml:trace contextRef="#ctx0" brushRef="#br0" timeOffset="9984.0175">8120 10655 906 0,'0'2'10'0,"-1"-2"-7"15,1 2-2-15,0-2 2 16,2 0-1-16,3 1-1 0,2 1 2 16,2-3-1-16,5-3 18 15,4-7 19-15,8-3 11 16,4-7 2-16,10-10-9 0,8-5-15 15,7-10-14-15,5-8-4 16,8-12-6-16,3-10-3 16,2-7 3-16,2-10-6 0,-6-9-35 15,-7-6-129-15,-12 0-232 16</inkml:trace>
  <inkml:trace contextRef="#ctx0" brushRef="#br0" timeOffset="10467.6184">11755 10401 1087 0,'-11'-11'-2'0,"6"6"15"16,3 0 2-16,2 4 6 0,7 0-5 15,5 3-9-15,7 4 8 16,6-1 8-16,10-2-8 16,8-5-9-16,10-8-4 0,13-18-1 15,13-17 0-15,14-17-1 16,10-21-19-16,5-20-139 15,1-19-129-15</inkml:trace>
  <inkml:trace contextRef="#ctx0" brushRef="#br0" timeOffset="13041.6229">20664 7165 787 0,'-3'-29'10'0,"-4"1"13"0,0 7 2 15,0 3-11-15,1 3 3 16,1 0 5-16,0 7 7 15,2 1-7-15,2 1-8 0,0 6-1 16,1 2 10-16,2 11-19 16,4 8-3-16,0 6 9 15,3 6 13-15,1 0-8 0,2-2-8 16,2-6-5-16,-1-10 0 15,2-11 23-15,4-9 17 16,3-17 27-16,6-14-4 16,4-13-14-16,5-16-13 0,5-10-9 15,7-9-8-15,6-9-5 16,6-3-12-16,11-5-3 15,11 1-1-15,9 2 0 0,6 10 2 16,3 9-3-16,0 10-1 16,-3 13-3-16,-6 7-23 15,-8 12-21-15,-9 8-14 0,-11 11-33 16,-12 5-48-16,-14 5-49 15,-12 2-209-15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08:22:52.7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2808 11161 594 0,'9'3'1'0,"2"1"57"16,0 1 35-16,-2-2-84 15,-1 1 22-15,1-3 13 16,0 1-9-16,-1-4 7 0,1-6 16 15,0-3 6-15,0-7-7 16,1-2-9-16,-1-4-11 16,-1-3-22-16,0 1-7 0,0-6-3 15,2-3 1-15,2-2 2 16,2-5-3-16,3-2 0 15,6-4-3-15,4-3 2 0,6-2-3 16,3-3-2-16,6-5 1 16,4-5 3-16,1-3-3 15,3-1-1-15,1-2 0 16,-3 3-15-16,-3 6-58 0,-3 9-36 15,-6 8-39-15,-8 12-26 16,-10 9 5-16,-8 9-28 16</inkml:trace>
  <inkml:trace contextRef="#ctx0" brushRef="#br0" timeOffset="1450.8025">2379 11077 917 0,'-9'-7'38'16,"3"-1"1"-16,4 0 5 16,2 1-28-16,0 1-12 15,0 1-2-15,1 2-4 0,3 1 4 16,1 4-2-16,1 12 1 15,4 7 0-15,0 10 4 16,7 7 0-16,3 5-4 0,5 2 0 16,6-3-3-16,6-5-1 15,6-10-10-15,8-10-44 16,-2-13-53-16,2-13-116 15</inkml:trace>
  <inkml:trace contextRef="#ctx0" brushRef="#br0" timeOffset="3213.6056">2140 12089 964 0,'-4'-1'23'15,"0"4"9"-15,6 13-32 0,8 7-2 16,3 10-1-16,3 10 1 16,6 6 4-16,0 5-4 15,1 7 4-15,0-3 5 0,-3 1-10 16,-3-7-23-16,-5-8-59 15,-5-8-26-15,-4-11-80 16,-3-7-13-16,-8-11-143 0,-5-6 293 16</inkml:trace>
  <inkml:trace contextRef="#ctx0" brushRef="#br0" timeOffset="3525.6062">2071 12327 846 0,'-4'-11'97'0,"2"-1"-49"16,2 1-20-16,4 0-20 15,6-1-7-15,2-1 3 16,5 1-5-16,2 0 1 0,4-1 0 16,0 5 1-16,2 2-1 15,0 5-1-15,0-1 0 16,-2 7 2-16,-3 6-4 15,-2 6-5-15,-5 7 10 0,-3 7-5 16,-5 4 2-16,-3 7 9 16,-2 2-5-16,0 4 5 15,-5 0-3-15,-1-4 2 0,-2-1-4 16,0-5 1-16,-2-4-5 15,1-5-7-15,-2-5-28 16,0-6-16-16,1-9-67 0,2-9-127 16,1-5-273-16</inkml:trace>
  <inkml:trace contextRef="#ctx0" brushRef="#br0" timeOffset="4102.8072">2454 12324 908 0,'0'-6'77'16,"0"0"-18"-16,0 2-32 15,-4-2-12-15,1 2-11 16,-1 1 0-16,-2 1-3 0,-2 2-2 16,-2 0-9-16,-1 4-15 15,-5 7-14-15,-2 5 13 16,2 5 5-16,-1 2 9 0,2 0 9 15,3 4 6-15,4 1-3 16,6 2 1-16,2-4 1 16,4 3-1-16,7-7 2 15,4-3-1-15,3-6 2 0,1-8 0 16,1-3 6-16,-3-7-6 15,-2-5 0-15,-4-5-1 16,-5-4 2-16,-3-2 2 0,-3-2 8 16,-11 0 7-16,1-2 7 15,-5 3-1-15,0 5 22 16,2 2 0-16,2 5 14 15,3 6-5-15,5 4-16 0,3 10-26 16,3 7-27-16,6 6 3 16,5 3 6-16,4 4-1 15,3-4-17-15,0-6 4 0,1-5-56 16,-3-9-54-16,-4-7-36 15,-3-14 76-15,-8-7-71 16,-4-7-18-16,-4-5 146 0,-10-3 61 16,-2 0 154-16,-4-3-45 15,2 3-59-15,0 2-31 16,1 3 16-16,3 7 7 15,3 4 9-15,5 8-23 0,1 5-19 16,3 5-24-16,2 1-13 16,0 7-10-16,4 8-10 15,3 7-1-15,1 10-30 0,1 1-25 16,-2 1-132-16,-4-2-257 15</inkml:trace>
  <inkml:trace contextRef="#ctx0" brushRef="#br0" timeOffset="4773.6084">2339 12372 1150 0,'-3'2'61'16,"3"-2"-21"-16,8-2-47 15,4 0 7-15,5-6-3 0,2-4 4 16,4-3-5-16,-1-6-12 15,-1 0-24-15,-3-1-43 16,-6 0 6-16,-5 4 56 0,-4 2 21 16,-3 6 5-16,0 0 24 15,-4 3 42-15,1 3-3 16,0 1-29-16,1 2-20 0,1-1-14 15,1 2-7-15,0-1-4 16,0 1 0-16,1-1 4 16,1 1-2-16,0 2-4 0,-1 0 4 15,-1-1 3-15,1 1 3 16,1 2-4-16,-1 6 1 15,3 1 2-15,1 5 6 16,3 3-9-16,3 0 6 0,2 2-4 16,4-1-2-16,0-1 3 15,1-6-2-15,-1-3-6 16,-3-3-4-16,-5-4-13 0,-5-6 16 15,-2-1 11-15,-2-7 5 16,-6-2 2-16,-6-5-4 16,0 0 3-16,-1 0 11 0,-2 2 6 15,3 4 3-15,3 3 37 16,3 4 12-16,3 3-66 15,3 2 1-15,1 3-14 16,7 5-21-16,4 4 12 0,2 3-3 16,3 1 20-16,0-1-4 15,0-4-3-15,0-4-8 16,-3-6-13-16,-3-4-19 0,-3-10-33 15,-1-5-19-15,-4-9-39 16,-1-4-12-16,0-4 0 16,-2 5 11-16,1 1 26 0,1 4 86 15,2 8 19-15,3 3 3 16,0 8-7-16,1 4-29 15,-1 4-6-15,1 6-22 0,-3 4 13 16,0 3-58-16,-2 2 81 16,-1 0 12-16</inkml:trace>
  <inkml:trace contextRef="#ctx0" brushRef="#br0" timeOffset="5288.4093">2869 11877 880 0,'-11'-10'55'16,"-1"2"33"-16,2 3-48 0,0 1-15 15,2 3-8-15,-2 2-7 16,3 3-8-16,-4 7-4 15,2 1-3-15,-2 2 1 0,1 1 4 16,0 1 0-16,3-2 2 16,1 1-3-16,4 0-2 15,2 1 1-15,0 0 0 0,4 0 1 16,5-2 1-16,3-2-7 15,1-4-3-15,5-3 0 16,-1-3 8-16,4-2 2 16,-1 2 4-16,-1-3-2 0,-3 1 4 15,-2 1 6-15,-3 1 5 16,-1 3 0-16,-4 5 9 15,-3 2 13-15,-3 4-6 0,0 3-1 16,-6 1-13-16,-4 3-15 16,-2-3-1-16,-2-1-3 15,3-4-12-15,1-2-18 0,2-6-53 16,0-6-33-16,5-3-115 15,0-7-289-15</inkml:trace>
  <inkml:trace contextRef="#ctx0" brushRef="#br0" timeOffset="5912.4104">2973 12051 906 0,'-1'0'34'16,"-1"-3"-2"-16,2 0-26 0,0 0-5 16,0-2-3-16,0-1-4 15,3-1 5-15,-2 0 1 16,-1 1 0-16,2-2 0 15,-1-2 0-15,-1 2 1 0,0-1-1 16,0 0 2-16,-3 1 2 16,0 0 11-16,0 4 47 15,-1-1 21-15,2 2-29 0,-1 2-4 16,0-1-17-16,3 6-16 15,-1 5-20-15,1 4-10 16,0 3 10-16,4 3 5 0,1 1 1 16,4 0-4-16,2-6-4 15,2-2-10-15,0-4-18 16,2-5-15-16,-1-3 23 15,0-6 16-15,-1-5 7 0,-2-4 2 16,-2-5 3-16,-3 0-3 16,-3-4 1-16,-3 1 2 15,-3-5 3-15,-4-1 1 0,-3-2-2 16,0 2 0-16,-3 0 0 15,0 2 3-15,2 8 22 16,2 3 13-16,-1 5 5 0,1 5-7 16,1 2-18-16,2 4-11 15,0 2-8-15,2 5-5 16,2 9-4-16,2 4-8 15,2 6 0-15,6 1 17 0,4 3-4 16,4-3-9-16,3-5-8 16,4-4-14-16,-1-5-33 15,0-7-26-15,-1-4-19 0,-4-3 39 16,-7-6-44-16,-5-5-132 15,-5-5-184-15</inkml:trace>
  <inkml:trace contextRef="#ctx0" brushRef="#br0" timeOffset="6052.8106">3043 11809 971 0,'-2'0'134'0,"2"0"-57"16,2-2-86-16,10-3 10 16,4-4 2-16,7-4-2 15,2-8-7-15,-2-6-40 0,-5-5-233 16</inkml:trace>
  <inkml:trace contextRef="#ctx0" brushRef="#br0" timeOffset="6364.8111">2508 12221 1014 0,'0'-8'92'16,"0"0"-48"-16,0 2-16 16,0 2-19-16,3 1-8 15,1 1-7-15,1-1-23 0,1-4-118 16,-3-1-182-16</inkml:trace>
  <inkml:trace contextRef="#ctx0" brushRef="#br0" timeOffset="7051.2124">2516 12783 494 0,'-14'0'215'15,"1"1"-166"-15,1 1-18 16,5 0 6-16,2-2-5 0,1 0 7 15,1 0-9-15,2 0-15 16,-1 0-6-16,2 0-7 16,0 0-5-16,5 0 0 0,6-2 2 15,6-5 4-15,8-4 0 16,8-9-1-16,9-6 2 15,8-10-1-15,4-9 16 0,6-6 7 16,-1-4 9-16,-2-1 16 16,-3 2-16-16,-2 5 0 15,-6 8-17-15,-11 7-11 16,-5 9-3-16,-7 6 0 0,-8 7 0 15,-7 3 26-15,-3 4 8 16,-3 3-10-16,-1 2-2 16,-1-1-4-16,0 1-14 0,0 0-9 15,2 1-1-15,-2-1 3 16,0 0-3-16,1 0 2 15,-1 0 0-15,0 0-3 0,0 0-14 16,0 2-10-16,-5-2-29 16,0 5-78-16,-3-4 5 15,-1 3-101-15,-1-4-197 16</inkml:trace>
  <inkml:trace contextRef="#ctx0" brushRef="#br0" timeOffset="21356.4375">8763 10097 916 0,'1'7'26'16,"4"3"-19"-16,1 3-4 0,2 5 1 16,3 0 16-16,0 1 9 15,2-1-4-15,-1 1 4 16,3-6-1-16,-2-2-8 15,1-4-9-15,1-5-1 0,1-3 1 16,2-11 6-16,-1-6 13 16,3-9 3-16,1-6 0 15,0-7 2-15,3-6-7 0,0-4-11 16,1 0-9-16,2-1-6 15,-2 2 0-15,1 5-1 16,-1 6-3-16,-1 7 4 16,-3 6-4-16,-2 6 1 0,-1 5 0 15,-3 7 1-15,-4 4-2 16,2 2-1-16,-4 3-2 15,-1 2-9-15,2 5-28 0,-3 3-39 16,1 0-67-16,-3-4-62 16,-3-3-260-16</inkml:trace>
  <inkml:trace contextRef="#ctx0" brushRef="#br0" timeOffset="30700.8539">8783 10893 983 0,'-4'-3'19'16,"3"4"8"-16,3 9-23 0,7 11-9 16,3 8 5-16,5 12 5 15,0 10-3-15,0 5 1 16,3 1 4-16,-2 1-6 0,1-6-1 15,-3-6-27-15,-3-10-49 16,-3-10-115-16,-5-12-163 16</inkml:trace>
  <inkml:trace contextRef="#ctx0" brushRef="#br0" timeOffset="31746.0557">8814 10910 923 0,'-3'-5'47'15,"2"3"6"-15,2-2-31 16,10 4-23-16,4-2 3 16,7 2-2-16,5-2-1 0,5 2 2 15,4 1 0-15,1 2 2 16,4 3 0-16,-4 3 1 15,-4 5-3-15,-5 3 0 0,-8 7 0 16,-7 5-2-16,-10 4 2 16,-3 8 6-16,-10 1 4 15,-4 3-6-15,-6 2-3 16,-2-1-4-16,-3-4-2 0,2-5-4 15,2-4-6-15,1-7 0 16,6-6-10-16,6-10-17 16,4-7-21-16,4-5-17 0,6-9-134 15,7-10 117-15,4-4 2 16,4-4-21-16,2-2 107 15,0 0 10-15,-1 3 1 0,-2-2 20 16,-2 4 68-16,-3 3 3 16,-2 1 9-16,-6 4-1 15,0 1-11-15,-2 4-29 0,-2 2-12 16,-1 1-7-16,-2 1-26 15,0 2-12-15,0-1-3 16,0-2-1-16,-2 2 0 16,-3 2 0-16,-2 0-3 0,-2 1 3 15,0 3-3-15,-1 1 3 16,0 0-1-16,-1 1-1 15,2 2 4-15,0 0 0 0,4 3 4 16,0 3 2-16,3 7-6 16,2 0-3-16,0 4-1 15,7 4 1-15,3 0 1 0,2-1-1 16,1-2-1-16,3-6 1 15,-1-3 0-15,0-6 0 16,-1-5 2-16,0-2-2 16,-2-7 1-16,-1-5 2 0,-1-5-3 15,-2-1 1-15,1-4 1 16,-5 3 6-16,0 0 3 15,-2 4 3-15,-2 1 5 0,0 4 0 16,0 4 10-16,-1 0 12 16,-1 5-11-16,1 2-9 15,-1-2-13-15,2 5-3 0,0 1-7 16,0 4-1-16,3 1 0 15,2 0 1-15,1 1 4 16,1-1-2-16,1-2-1 16,-1 0-1-16,0-4-4 0,0 0 4 15,-3-4 1-15,2-4-2 16,-1-2 3-16,-3-4-1 15,-1-3 0-15,1-1 1 0,-2-3 0 16,0-1 1-16,-2-3-1 16,-1-3 1-16,-2 0-3 15,-2-3 2-15,-2 0 0 0,0 0 1 16,1 3 0-16,-2 2-2 15,3 7 2-15,0 4 4 16,3 3 2-16,3 6 3 0,1 4 0 16,0 0-6-16,5 9-8 15,5 8 2-15,4 5 2 16,4 7 0-16,4 7-1 15,1 1 1-15,3-3-4 0,-1 2-15 16,-5-7-23-16,0-6-58 16,-5-9-64-16,-5-8 14 15,-5-8-173-15</inkml:trace>
  <inkml:trace contextRef="#ctx0" brushRef="#br0" timeOffset="32167.2565">9423 10869 826 0,'0'-1'87'16,"2"1"-63"-16,9-2-23 15,2 0 1-15,7-3 1 0,2-3 2 16,4-4-3-16,0-5-2 16,-2-2-1-16,-2-2-2 15,-4 2-10-15,-6 1-3 0,-9 4 7 16,-3 4 9-16,-7 5 2 15,-7 5 8-15,-7 0 6 16,0 8 14-16,-3 4 16 0,1 5 11 16,1 3-5-16,5 4-26 15,4 1-12-15,4 1-12 16,6-2-2-16,4-2 0 15,9-6 0-15,3-6-9 0,3-6 3 16,2-5 4-16,0-8 1 16,-2-8-3-16,-3-4 6 15,-3-2-2-15,-3-2 1 0,-3 4 0 16,-4 5 1-16,0 3 3 15,0 7 53-15,-5 4 32 16,2 3-33-16,-1 10-25 0,3 6-27 16,1 4-5-16,2 6 3 15,5-1-7-15,4-2-9 16,3-5-35-16,0-7-106 15,2-10-75-15,-4-11-151 0</inkml:trace>
  <inkml:trace contextRef="#ctx0" brushRef="#br0" timeOffset="32323.2567">9721 10701 1006 0,'0'-1'78'0,"-2"2"-16"16,2-1-49-16,1 5-12 15,4 0-2-15,5-2-3 16,0-1-14-16,1-8-74 15,-1-8-282-15</inkml:trace>
  <inkml:trace contextRef="#ctx0" brushRef="#br0" timeOffset="32682.0574">9897 10476 1024 0,'2'-4'24'0,"-2"-1"-12"16,1 1-10-16,0 2 1 0,-1 1 0 15,0 0-1-15,0 2 10 16,-4 4 20-16,-3 6-16 16,-3 7-14-16,-3 3 3 15,2 6-6-15,0 2 4 0,4-1-1 16,4-1-3-16,3-1-1 15,5-5-10-15,4-4 0 16,4-6-12-16,1-3-2 0,0-4 20 16,0-3 5-16,-3-1 3 15,0 0 6-15,-3 0-1 16,0 2 7-16,-7 2 1 0,-1 7 6 15,-1 3 32-15,-7 6-2 16,-1 0-36-16,0 2-13 16,1-4-3-16,2-4-22 0,1-10-72 15,2-5-229-15</inkml:trace>
  <inkml:trace contextRef="#ctx0" brushRef="#br0" timeOffset="33150.0582">9985 10557 1265 0,'-1'8'30'0,"1"3"-21"16,6 1-9-16,6-1 1 16,4 1-8-16,1-5-9 0,4-6-40 15,-1-1-58-15,-4-10-19 16,-3-6 9-16,-4-1 0 15,-4-4 102-15,-5 1 26 16,-2 0 60-16,-8 2 56 0,-1 3 16 16,-3 4 9-16,0 5-27 15,2 6-36-15,-1 5-30 16,5 6-31-16,2 5-21 0,4 5 0 15,2 5-3-15,5 1-1 16,6-3-1-16,7-3-24 16,3-3-40-16,2-10-49 0,2-6-10 15,0-9 42-15,-1-11 52 16,-6-6 12-16,-2-6 22 15,-8-5 4-15,-5-3 26 0,-3-2 59 16,-5 2-18-16,-3-1-13 16,-2 4 19-16,1 4-14 15,-1 10 3-15,4 6-11 16,2 5-1-16,1 9-12 0,3 4-26 15,0 15-20-15,0 8-2 16,7 9 2-16,0 9 1 16,3 5-26-16,1-5-93 0,1-8-138 15,-3-10-282-15</inkml:trace>
  <inkml:trace contextRef="#ctx0" brushRef="#br0" timeOffset="33306.0585">10168 10348 1338 0,'-4'-2'116'0,"4"4"-48"16,9 2-75-16,10 1 5 16,7-3-1-16,5-4-33 0,-2-13-193 15,-3-8-752-15</inkml:trace>
  <inkml:trace contextRef="#ctx0" brushRef="#br0" timeOffset="39608.4695">7515 10859 482 0,'-4'-10'232'0,"0"0"-162"16,0 4 14-16,2 4-36 15,2 2-16-15,0 6-14 0,5 12-18 16,1 9 6-16,3 15-3 15,2 11 2-15,2 8 2 16,1 3 5-16,-1 0-7 16,2-5-3-16,-3-9-3 0,0-10-1 15,-3-11-7-15,-4-7-26 16,-5-13-92-16,-11-9-135 15</inkml:trace>
  <inkml:trace contextRef="#ctx0" brushRef="#br0" timeOffset="39795.6699">7287 11024 968 0,'1'-24'68'0,"10"-5"-36"15,10-7-17-15,7-4-9 16,6-2-5-16,4 1-2 15,3 3-8-15,-5 2-15 0,-2 6-96 16,-6 6-92-16,-5 5-197 16</inkml:trace>
  <inkml:trace contextRef="#ctx0" brushRef="#br0" timeOffset="40653.6714">7852 10872 700 0,'-10'4'95'0,"-1"1"0"16,-2 5-29-16,3 6-41 15,-1 5-18-15,4 9-7 0,0 6 3 16,5 3 0-16,2 3-3 15,4 0 0-15,7-7 3 16,5-6-4-16,2-9 2 16,1-10-4-16,-2-9-1 0,-1-8-1 15,-5-13 0-15,-3-5 6 16,-5-7-2-16,-3-5 1 15,-4-2 2-15,-9 1 0 0,-2 3 5 16,-3 7 0-16,2 7 44 16,-1 10 58-16,2 10-43 15,5 6-5-15,5 11-41 0,5 7-18 16,9 4-4-16,8-2 2 15,8-4-7-15,4-7-19 16,4-11-24-16,-1-8-47 0,0-15 15 16,-5-9 19-16,-7-8-25 15,-7-6 59-15,-10-2 30 16,-6-4 4-16,-10 1 39 15,-5-3 31-15,-5 3-21 0,1 6 16 16,2 6 22-16,3 9-9 16,5 8-3-16,3 10-17 15,9 7-24-15,0 6-29 0,6 14-17 16,2 9 7-16,4 10 2 15,4 10-1-15,3 8-4 16,3 0-13-16,-2-5-46 0,4-3-52 16,-3-11-41-16,-4-10 92 15,-4-11 47-15,-3-7 18 16,-3-8 0-16,-3-3 6 0,-2-8 18 15,-1-5 18-15,0-3 5 16,0-2-2-16,-1-4-4 16,0 0-4-16,0 0-12 15,0 0-16-15,-1 1-5 0,-2-2-2 16,-2 1 0-16,-2 4-2 15,-2 0-4-15,-1 5 2 16,0 3 1-16,0 6-2 0,-1 4-1 16,1 1 0-16,2 7 0 15,0 4 1-15,2 4-3 16,0 3-3-16,2 0-1 0,2 2-1 15,0 2-2-15,1-1 0 16,-1 2-9-16,2-2 7 16,0 2-17-16,0-5-19 15,0-1 4-15,0-6 12 0,3-4 1 16,-1-3-7-16,3-3-10 15,-1-8-16-15,3-9-62 16,0-4-167-16,1-7-184 0</inkml:trace>
  <inkml:trace contextRef="#ctx0" brushRef="#br0" timeOffset="40965.6719">8024 10404 859 0,'-9'-5'83'0,"2"3"-18"0,5-1-35 16,2 1-15-16,2 0-12 15,5 6-4-15,6 3 1 16,2 9-1-16,5 5 2 0,2 6 1 15,1 5-4-15,1 1 2 16,-2 1 2-16,-1-5-2 16,-3-3 0-16,-3-3 1 0,-1-6 0 15,-2-4 0-15,-3-5 0 16,-1-3-2-16,-1-3 3 15,-2-3-4-15,-1-9-4 0,-1-5-35 16,-1-7-137-16,-2-6-228 16</inkml:trace>
  <inkml:trace contextRef="#ctx0" brushRef="#br0" timeOffset="41277.6725">8303 10540 933 0,'-5'17'108'0,"1"4"-47"15,4-4-28-15,4-1-24 16,5-4-8-16,5-7-1 15,2-5-2-15,3-9-8 0,0-11-11 16,0-7-42-16,-4-7-7 16,-3-5 2-16,-7 0 39 15,-4 4 26-15,-2 6 8 16,-10 4 36-16,-1 9 75 0,-4 9 11 15,-1 7-21-15,0 7-43 16,1 13-30-16,2 9-18 16,5 8-4-16,4 3-5 0,5 2-2 15,9-2-7-15,10-6 0 16,7-10-9-16,5-9-25 15,2-13-73-15,-3-10-132 0,-7-9-301 16</inkml:trace>
  <inkml:trace contextRef="#ctx0" brushRef="#br0" timeOffset="41761.2733">7615 11617 928 0,'-1'2'83'16,"1"-2"-47"-16,4-4-33 0,10-7 1 15,4-10-2-15,7-5 1 16,8-8 9-16,5-8-4 15,5-6-2-15,6-4-2 0,3 0 7 16,5-6 3-16,0-1 15 16,1 1 16-16,-1 3 2 15,-3 5-2-15,-4 4 10 0,-5 5-12 16,-4 9-6-16,-5 3-12 15,-4 7-13-15,-5 5-7 16,-4 4 0-16,-3 3-2 16,-5 4-1-16,-2 3-2 0,-4 1 0 15,-2 1-1-15,-2 0 0 16,-1 1 0-16,-2 2-4 15,0-2-6-15,0 4-23 0,-1 2-25 16,-1-2-45-16,0-1-115 16,0-3-201-16</inkml:trace>
  <inkml:trace contextRef="#ctx0" brushRef="#br0" timeOffset="45442.8798">12190 10417 876 0,'-19'-2'10'0,"-4"3"23"0,2 7-16 16,-2 6-11-16,-2 3-6 16,1 8 0-16,1 4 2 15,1 8 0-15,2 2 0 0,6 7-2 16,4 5 1-16,6 3-1 15,4-3 1-15,9-5-2 16,7-7 0-16,7-12-1 16,2-13-2-16,6-12 1 0,1-7 1 15,2-15 3-15,-2-10-3 16,-2-8 2-16,-3-2 0 15,-5-2 0-15,-6 2 0 0,-3 5 1 16,-4 8 1-16,-4 8 11 16,-3 9 47-16,0 7 1 15,3 4-33-15,3 12-27 0,4 8 8 16,7 6 7-16,4 8-5 15,3 7-9-15,4 1 0 16,2-1-4-16,-1-4 1 16,-4-2-5-16,-2-8-21 0,-6-7-9 15,-8-6 1-15,-7-7 28 16,-4-5 4-16,-12-2 8 15,-4-4-6-15,-6-6 5 0,-1-3 3 16,-1-3 6-16,0-2 22 16,5-4-8-16,6 0-12 15,4-5-2-15,9 0-2 0,0 0 8 16,11 0-7-16,7 4-6 15,2 3-3-15,3 6-1 16,0 3-1-16,1 10-1 16,-1 0 1-16,-3 10-1 0,-2 6 1 15,-3 5-1-15,-4 1-4 16,-2 0 5-16,-3-1 1 15,-4-2-3-15,-2-4 0 0,0-5 2 16,-6-5 0-16,-1-4 1 16,-4-5 0-16,2-10-3 15,-1-9 2-15,4-3-2 0,3-7 1 16,3-4 1-16,3 1-1 15,6 2 2-15,6 3-1 16,2 4 0-16,2 3 0 16,-1 6 2-16,-4 3-4 0,-1 5 2 15,-6 4-1-15,-1 4 0 16,-5 1 0-16,-1 2-1 15,0 1-1-15,-2 4 0 0,-3-1-3 16,0 5 0-16,-4 0 4 16,3-2 2-16,1 1 0 15,1 2-1-15,3 3-1 0,1 1 2 16,3 1-1-16,7 1 3 15,2 0-4-15,0-2 1 16,3-5-1-16,-1-2 1 16,-2-6-1-16,-2-2 2 0,-3-6-1 15,-3-7 2-15,-4-5 0 16,0-1-1-16,0-2 2 15,-3 2 3-15,1 2 1 0,0 5 13 16,2 6 9-16,1 5-9 16,2 6-21-16,4 8 4 15,3 8-2-15,4 7 0 0,0 4 0 16,0 4-1-16,2-3 0 15,-2-2-2-15,-5-6-12 16,0-8-7-16,-5-6-9 0,-2-11 20 16,-5-3 12-16,0-12-1 15,-6-7-1-15,1-4 1 16,-3-7 0-16,2-1 1 15,1-1 5-15,2 0 1 0,1 4 11 16,2 5 1-16,0 0 0 16,3 4-11-16,-2 4-3 15,3 5 6-15,-1-1-6 0,4 5-5 16,-1 3 0-16,1 1-3 15,0 2 2-15,1 3-5 16,-2-2-6-16,0 4-7 0,-1-1 1 16,0 6 6-16,-1 3 7 15,-1 3 3-15,1 3 2 16,0 4 1-16,1 2-2 15,1 1 1-15,5-3-2 0,0-2 1 16,2-4 0-16,2-5 0 16,-1-9-1-16,3 0 1 15,-4-15 3-15,0-3-4 0,1-8 2 16,-6-9-1-16,-1-7 2 15,-3-3-2-15,-1-4 0 16,-4-2 0-16,-2 4-1 0,1 9 3 16,-3 7 2-16,3 11 8 15,0 7 11-15,0 7 4 16,5 8-13-16,-1 7-12 0,2 11-8 15,4 9 6-15,0 9-1 16,4 9-1-16,0 2 1 16,4-3-6-16,-1-4-12 15,1-7-9-15,0-10 12 0,-3-10 8 16,-2-8 8-16,-5-5 2 15,-1-7 0-15,-1-8 5 16,-1-7 2-16,-2-2 9 0,2-2 14 16,-1 5 4-16,1 2 25 15,0 7-14-15,1 6-1 16,1 3-17-16,3 8-25 0,3 5-3 15,4 5 0-15,4 4-2 16,-1 2-1-16,0 1-38 16,0-9-113-16,-8-4-168 15,-4-5-458-15</inkml:trace>
  <inkml:trace contextRef="#ctx0" brushRef="#br0" timeOffset="45801.6804">12230 11350 1016 0,'4'-10'88'16,"9"-2"-43"-16,9-8-16 15,14-4-5-15,6-9 0 16,14-4 7-16,10-7-10 0,9-4-10 15,2-2-9-15,2 0-2 16,0 0 1-16,-6 2-3 16,-8 6-5-16,-11 3-1 0,-11 8 3 15,-13 6 3-15,-11 8 2 16,-9 5 1-16,-9 5 1 15,-1 5-2-15,-3 0-68 0,-4-1-136 16,2-2-327-16</inkml:trace>
  <inkml:trace contextRef="#ctx0" brushRef="#br0" timeOffset="60808.9068">19492 4258 938 0,'-1'-4'11'0,"-2"3"3"16,0 1-5-16,4 0-9 15,2 0 1-15,-3 6 0 16,2 1-1-16,3 1 2 0,2 0-1 15,5 0-1-15,7-3 0 16,8-3 1-16,10-4-2 16,13-9 0-16,16-16 1 0,7-14-17 15,8-20-169-15</inkml:trace>
  <inkml:trace contextRef="#ctx0" brushRef="#br0" timeOffset="61791.7085">23966 5806 1044 0,'-3'-6'9'16,"0"6"23"-16,4 3-25 15,1 9-8-15,1 6 2 16,4 5 0-16,-1 2 0 15,2 1 0-15,2-5 1 0,2-6-2 16,7-9 1-16,10-8 0 16,9-16 0-16,14-13-1 15,12-11 1-15,13-7-1 0,12-8 0 16,6-4 0-16,7-2-1 15,-2-1-21-15,-3-3-137 16,-13-1-237-16</inkml:trace>
  <inkml:trace contextRef="#ctx0" brushRef="#br0" timeOffset="70995.7247">23154 9325 722 0,'0'2'135'0,"0"-2"-109"16,-1 3-15-16,2 1-10 0,0 2 6 15,0 1 11-15,3 0-10 16,3 0 4-16,1-1 11 16,4-2 2-16,3-4 4 0,6-4 9 15,5-8 8-15,9-7-4 16,8-8-3-16,11-6-10 15,8-5-16-15,8-6-10 0,4-3-2 16,0 0-2-16,-2 1-14 16,-8 2-112-16,-11 1-167 15,-13 8-400-15</inkml:trace>
  <inkml:trace contextRef="#ctx0" brushRef="#br0" timeOffset="74490.1308">22312 12783 832 0,'-4'-3'22'16,"1"2"-1"-16,3 0 13 0,1-1-24 15,4 3-10-15,1 1 1 16,3 3 0-16,0 6 1 15,0 1 6-15,1 2 4 16,2 2 1-16,-1-3-3 0,4-4-5 16,3-7-1-16,5-4 3 15,7-15 21-15,6-12 13 16,10-11-18-16,9-8-10 0,11-10-9 15,7-7-3-15,5-8 0 16,1-5-5-16,0-3-58 16,-7 1-345-16</inkml:trace>
  <inkml:trace contextRef="#ctx0" brushRef="#br0" timeOffset="79700.54">15233 17037 496 0,'-7'-5'95'15,"2"0"-22"-15,1 0-10 0,0 2-19 16,1 0 2-16,1 0-9 15,1 2-7-15,1 0-5 16,-2 1-2-16,2-1-8 0,2 3-10 16,-1 5-3-16,1 6 2 15,3 4 14-15,0 6 1 16,1 1-7-16,2 2 2 0,2-2-1 15,1-4 2-15,2-2-5 16,3-5-4-16,0-2-2 16,0-6-1-16,2-3 0 0,-1-3 8 15,4-8 7-15,1-9 13 16,6-14-4-16,5-11-1 15,8-14 8-15,7-12-2 16,5-11-8-16,5-5-15 0,5-1-6 16,1 6-2-16,-1 10 0 15,-5 10-3-15,-5 12 1 16,-7 14-2-16,-8 8-5 0,-6 9-32 15,-6 3-106-15,-7-1-93 16,-6 0-386-16</inkml:trace>
  <inkml:trace contextRef="#ctx0" brushRef="#br0" timeOffset="85285.3498">9546 17028 850 0,'-18'-7'9'16,"6"3"12"-16,5 1 2 15,3 2-4-15,4 0-4 16,2 0-18-16,7 2 4 0,3 4 0 15,4 6-1-15,2 3-1 16,2 5 4-16,2 0-2 16,-1 0 2-16,-1-3-1 0,1-7 3 15,-2-8-1-15,2-7 15 16,1-15 33-16,4-12 17 15,3-15-6-15,6-12-34 16,8-12-10-16,3-8-4 0,7-8-3 16,3-2-8-16,4-1-5 15,-1-1-9-15,-1 6-66 16,-3 5-116-16,-8 10-136 0,-4 12-240 15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08:27:23.6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4997 11601 725 0,'-4'-3'58'0,"0"2"-31"15,4 2 9-15,5 2-29 16,3 8-3-16,7 4 0 0,4 2 3 16,5 0-2-16,3-4 1 15,6-3-4-15,1-7-3 16,0-6 4-16,2-12 11 0,-1-9 33 15,1-10 25-15,0-11-7 16,0-10 7-16,4-9-11 16,1-8-7-16,3-7-19 0,2-7-13 15,3-2-16-15,5 1-5 16,4 3-2-16,3 7-10 15,3 8-53-15,-4 5-79 0,-2 7-95 16,-6 3-491-16</inkml:trace>
  <inkml:trace contextRef="#ctx0" brushRef="#br0" timeOffset="12027.6211">21323 9653 971 0,'-5'-23'10'0,"0"7"3"0,0 4 28 16,1 3-20-16,0 5-10 15,0 3-6-15,-2 2-5 16,-4 9-3-16,-6 9-1 0,-6 8-1 16,-9 11 2-16,-6 7-4 15,-8 6 7-15,-6 3-4 16,-1 3 4-16,-2-1 1 0,-1-3 1 15,2-2-1-15,2-3-2 16,5-7 4-16,3-5 1 16,8-7 1-16,5-6 6 0,3-5-2 15,6-3-2-15,2-5-7 16,5-2 2-16,0-1-2 15,3-2 0-15,1 0 0 16,0-2-1-16,3-3 1 0,0 0-1 16,4-2 1-16,0-5-1 15,1-4-5-15,4-3 1 16,3-3-1-16,2-3 6 0,1 0 0 15,2-1 1-15,-1 2-1 16,-2 4 4-16,0 4 6 16,-3 3 10-16,-2 4 11 0,0 2 8 15,-2 4 1-15,-2 2-31 16,-2 9-6-16,-1 7 3 15,-2 3-7-15,1 7 2 16,0-1 2-16,1 0-2 0,4-2-1 16,0-4 1-16,4-4-1 15,6-4-2-15,3-3 2 16,4-5-2-16,3-4-1 0,6-5 0 15,6-4-12-15,6-6-42 16,3-7-30-16,2-3-46 16,1-6-135-16</inkml:trace>
  <inkml:trace contextRef="#ctx0" brushRef="#br0" timeOffset="14508.0255">21759 9905 879 0,'-18'-6'35'16,"-1"5"-6"-16,-2 2-14 16,-2 6-11-16,-2 5-4 0,-2 7 0 15,-3 4 1-15,-1 5-1 16,1 3-1-16,2 5 1 15,0 1-2-15,5 0 3 0,4-2-1 16,7-3 0-16,4-5 1 16,7-6-2-16,8-6-1 15,7-9-1-15,10-6-3 0,3-6 4 16,6-11 2-16,2-6 3 15,1-7-3-15,0-3-1 16,-3-6 0-16,-1-5 2 16,-4-4-1-16,-2-2 0 0,-5-2-1 15,-5-3 1-15,-5 5-2 16,-4 4 3-16,-6 7 2 15,-1 8 42-15,-4 6 63 0,0 7-36 16,-1 4-35-16,2 3-22 16,0 3-11-16,2 3-3 15,0 0 0-15,1 0-2 0,2 1 0 16,-1 0-2-16,-1 0-2 15,0 0 0-15,0 2 4 16,-2 0 2-16,1 0-1 16,-4 2 0-16,-3 2-2 0,-3 7-2 15,0 3 0-15,-3 5 0 16,-3 5 3-16,2 4 0 15,-1 7 1-15,-1 6 0 0,-2 6 0 16,0 7-1-16,-2 10 2 16,-3 7 3-16,-1 5-2 15,-1 6 0-15,0 0-1 0,0 1-2 16,1-6 3-16,1-6-2 15,2-8-1-15,2-5 0 16,0-9 3-16,0-6-2 16,4-6 0-16,1-6 0 0,3-6-2 15,2-10-2-15,7-3 0 16,0-7 0-16,4-5-12 15,4-13-32-15,10-9-4 0,4-13-9 16,6-13-78-16,9-10-46 16,4-9-43-16,-1 0-10 15,0 1 144-15,-5 8 165 16,-3 9 189-16,-7 10-36 0,-6 10-89 15,1 4-50-15,-4 6-33 16,-2 2-16-16,-1 3-13 16,1 3-7-16,0 1-1 0,1 3-3 15,0 1-7-15,2 3-2 16,-2 1-2-16,0 3-3 15,-2 1 1-15,-1-2-2 0,-2 2 1 16,-1 5-1-16,-1-2-1 16,-3 1 0-16,-1 2-7 15,-1 0 1-15,0 1 2 0,-3 1 10 16,-2 0-3-16,1-1-7 15,2-1 7-15,1 0 0 16,0-1-1-16,3-2-1 16,3-2-4-16,1-1 3 0,2 2 4 15,2-2 2-15,-1-3 1 16,3-3 6-16,-1 2 2 15,2-3 3-15,0-1 5 0,-1-2-5 16,-1-1-5-16,0 1 0 16,-2-3 2-16,-3 0 1 15,-1 0-1-15,-3 1 0 0,-2-1-8 16,-4 4 6-16,-3 3 34 15,-5 3-17-15,-1 5-14 16,-3 5-7-16,-1 12-3 0,3 4-1 16,6 8-2-16,7 0 0 15,6-1-3-15,19-1-3 16,11-8-31-16,14-8-50 15,9-8-17-15,5-8-94 0,3-10-38 16,-5-8-9-16,-5-6 110 16,-9-3 163-16,-12-3 191 15,-11 0-14-15,-10 2-39 0,-8 3-22 16,-7 5 5-16,-6 6 9 15,-5 7-55-15,-4 8-48 16,-2 5-30-16,2 12-21 0,1 9-4 16,4 6-2-16,5 6-1 15,5-2-10-15,5-1-66 16,9-7-96-16,7-8-47 15,1-11-23-15,4-7 56 0,-1-7 19 16,-1-11 74-16,-4-5 107 16,-3-2 187-16,-5-1 16 15,-3 3-18-15,-6 1-22 0,-2 7 0 16,1 4-36-16,-2 6-45 15,1 4-52-15,0 7-34 16,1 5-17-16,5 6 6 0,2 4-4 16,2 3-22-16,3-3-35 15,2-4-36-15,1-5-53 16,-1-7 11-16,1-7 17 0,-2-7 54 15,0-12 69-15,-4-5 22 16,0-8 73-16,0-4 17 16,1-5-7-16,-1-2-27 15,3 0-35-15,-2 5 2 0,0 7 23 16,-2 8 14-16,-3 7-8 15,-3 9-15-15,0 9-33 16,-2 10-21-16,-1 9-3 0,1 8 1 16,-2 10 1-16,-4 7-1 15,1 3-19-15,1-4-46 16,2-4-93-16,1-8-88 0,3-13 51 15,3-12 105-15,3-8 92 16,2-12 40-16,-1-7 42 16,3-5 15-16,2-3-14 0,3 1-8 15,2 3-1-15,-2 3-3 16,0 8-22-16,0 5-19 15,-2 4-7-15,-1 4-15 16,-2 5 0-16,-1 6-3 0,-2 3-1 16,1 0-2-16,-1 5-4 15,0-5-9-15,0 0-22 16,-1-3-35-16,0-6-19 0,1-5 16 15,-2-6 62-15,1-8 11 16,-1-4 6-16,0-2 44 16,1-2 20-16,-2 2 0 0,-1 3-4 15,-1 6 2-15,-2 4-17 16,1 5-28-16,0 5-24 15,1 6-3-15,0 5 2 16,2 4-1-16,0 1-5 0,0 1 0 16,2 1-17-16,-3-4-51 15,1-4-22-15,0-6-12 16,2-5 19-16,-1-8 58 0,0-9 31 15,2-5 1-15,0-5 17 16,1-2 52-16,1 0 15 16,-1 3-8-16,-1 3-4 0,-1 8-1 15,0 4-22-15,1 7-27 16,-1 3-20-16,2 4-5 15,0 6 2-15,5 2-3 0,-1 2 1 16,3 1-5-16,0-2-11 16,2-3-24-16,0-2-18 15,1-6-10-15,-2-4 6 16,-1-5 33-16,-3-9 29 0,-1-5 4 15,-4-3 5-15,-2-1 18 16,-2 2 23-16,-4 4 29 16,-2 7 6-16,2 3-23 0,-2 7-24 15,1 3-22-15,1 6-17 16,3 4 0-16,1 6 2 15,3 3-2-15,3 0-3 0,1 2-7 16,1-3-18-16,1-3-43 16,0-3-37-16,-1-6 3 15,0-7 28-15,0 0 60 0,-1-9 20 16,-6-1 2-16,0-1 17 15,-1 1 70-15,-4 3 28 16,1 3-10-16,-1 4-37 16,-1 5-48-16,2 6-23 0,4 5 1 15,3 3-1-15,2 5 0 16,8-1-2-16,6 0 0 15,12-3-11-15,8-5-38 0,6-9-34 16,4-7-84-16,1-11-223 16</inkml:trace>
  <inkml:trace contextRef="#ctx0" brushRef="#br0" timeOffset="24211.2425">17709 14680 778 0,'0'-10'18'15,"-3"0"15"-15,3 5-14 16,-2 3-8-16,2 0-7 0,1 2 5 15,0-2-9-15,-1 3 1 16,4 4-2-16,-1 5 0 16,2 6 8-16,-1 6 12 0,-3 5 27 15,3 3 10-15,-3-3-14 16,2 0-10-16,2-8-18 15,3-7-7-15,2-8 3 0,5-6 18 16,5-13 35-16,4-14-2 16,7-9-14-16,5-16-16 15,7-13-14-15,3-8-6 0,5-6-8 16,1-2-4-16,1 3 3 15,0 6-3-15,-1 12 0 16,-3 11 2-16,-5 10-1 16,-5 13 1-16,-9 9-2 0,-1 9 1 15,-6 7-2-15,-2 4-3 16,-3 9-22-16,1 3-31 15,-1 3-80-15,-2-6-88 0,-1-3-231 16</inkml:trace>
  <inkml:trace contextRef="#ctx0" brushRef="#br0" timeOffset="36301.2638">7634 17602 253 0,'0'0'412'16,"0"2"-382"-16,0-1-32 0,1 0 1 15,3 1 5-15,-1 0 0 16,1-1 10-16,-1 0 18 16,0 1 4-16,4 0 1 0,-2 3 7 15,1 5 3-15,3 2 7 16,0 6-6-16,2 2-8 15,0 5-2-15,0-3-19 0,3 0 20 16,-3-4-18-16,2-3-7 16,0-5 9-16,-2-5 4 15,2-2-8-15,0-5-4 16,4-5 5-16,2-11-4 0,2-12 13 15,5-8-9-15,7-13-6 16,5-6 0-16,9-11 3 16,6-5-1-16,10-2-3 0,9-4 2 15,6 2-3-15,5 0 2 16,-6 6-8-16,1 12 3 15,-7 2-4-15,-11 12-1 0,-8 10 2 16,-11 7 0-16,-6 8-2 16,-7 4 2-16,-4 5-1 15,-4 0-2-15,-6 5-2 0,-1-1 0 16,-2 3-1-16,-2 1 1 15,-3 0-1-15,0 1 0 16,-4 0-1-16,0 1 0 16,-2-1-1-16,0 2 0 0,0 1 0 15,-2-1-7-15,-1 7-37 16,-5 0-98-16,-2-3-90 15,-3-3-133-15</inkml:trace>
  <inkml:trace contextRef="#ctx0" brushRef="#br0" timeOffset="39421.2693">12466 17362 697 0,'-10'-2'109'15,"5"0"-44"-15,4 0-19 0,1 3-41 16,5 2 0-16,5 1-3 16,3 2 0-16,6-1 5 15,6 0 15-15,11-3 8 16,11-2 1-16,14-2-2 0,14-1-4 15,13-6-1-15,11-1-14 16,10-3-4-16,4-3 0 16,5 1-6-16,-2-1 7 0,-4-2 16 15,-2 2 10-15,-6 2-2 16,-7 0-7-16,-8 2 9 15,-8 2-11-15,-6 1-3 0,-10 1-6 16,-9 4-7-16,-9 0-3 16,-10 2-2-16,-10 2-2 15,-11-1-2-15,-9 1-24 16,-10 1-77-16,-15 1-70 0,-13-4-9 15,-9-3-278-15</inkml:trace>
  <inkml:trace contextRef="#ctx0" brushRef="#br0" timeOffset="39889.2701">12870 17117 550 0,'4'-2'217'15,"-2"3"-182"-15,-2 3-33 0,1 6 11 16,-4 2-1-16,-6-1 11 15,-8 6 16-15,-5 2-3 16,-7 4 12-16,-5 4 2 16,-3 3 0-16,-3 4-5 0,4-3-15 15,1 2 10-15,8-5 3 16,6-4-14-16,9-4-12 15,7-4-8-15,5-3-4 0,9-3 0 16,13-2 5-16,7-1 10 16,7-3-5-16,5 0-2 15,3-1-11-15,1-1 1 0,-4 2-6 16,-3 1-1-16,-7 2-36 15,-7-4-113-15,-6-3-134 16</inkml:trace>
  <inkml:trace contextRef="#ctx0" brushRef="#br0" timeOffset="40388.471">15210 17204 850 0,'-12'-14'86'0,"0"4"-27"16,1 3-28-16,-4 2-4 15,-1 3-3-15,-2 0 12 16,-5 6 15-16,-1 10-2 0,-1 7 4 15,0 7-2-15,3 9 3 16,5 6-19-16,7 2-7 16,8-1-22-16,5-3-4 15,12-5-3-15,9-7-4 0,6-10-2 16,6-6 0-16,5-8 0 15,1-5-36-15,0-5-43 16,-5-10-67-16,-6-7-79 0,-8-4-220 16</inkml:trace>
  <inkml:trace contextRef="#ctx0" brushRef="#br0" timeOffset="40716.0715">15227 17312 1032 0,'14'-7'69'16,"8"-1"-61"-16,7 4-11 15,3 0 12-15,3 4 3 16,-3 0 57-16,-3 8 5 0,-2 5-11 16,-4 5-10-16,-4 3-21 15,-5 2-15-15,-7 0-11 16,-2 0-4-16,-3-4 2 0,-6-3-2 15,-5-5 8-15,-1-5-12 16,-2-4 9-16,3-10-2 16,1-8-6-16,3-10-1 0,4-7 0 15,2-5-4-15,7-1-9 16,3 1 12-16,7 7 2 15,0 7 1-15,3 9 0 16,1 8-3-16,2 5 0 0,1 10 0 16,-1 9-16-16,-1 2-104 15,-5 6-96-15,-4-2-125 16</inkml:trace>
  <inkml:trace contextRef="#ctx0" brushRef="#br0" timeOffset="41059.2721">15809 17452 1190 0,'8'3'13'0,"8"-1"-5"16,3 1-9-16,7-3 1 15,5 0 3-15,1-5-3 16,2-9 5-16,1-3 5 0,0-4 1 15,-2-5-4-15,-4-4 3 16,-2-1-4-16,-9 0-4 16,-7 5-2-16,-7 1 3 0,-5 5 3 15,-10 8 82-15,-6 7-7 16,-4 5-42-16,-3 8-19 15,0 12-10-15,3 7-7 0,0 8-3 16,8 5-1-16,9-2-1 16,6-2-6-16,13-5-38 15,10-10-44-15,9-8-9 16,7-13-49-16,2-4-31 0,0-15-84 15,-2-6-221-15</inkml:trace>
  <inkml:trace contextRef="#ctx0" brushRef="#br0" timeOffset="41511.6729">16340 17271 837 0,'-7'-21'290'0,"-7"4"-78"0,-3 8-66 16,1 7-69-16,2 3-34 15,-1 10-28-15,6 7-13 0,2 6 0 16,7 2-2-16,1 1-2 16,12 0-4-16,5-5-27 15,6-7-22-15,5-7-31 16,3-7-30-16,-1-10-34 0,-3-8-18 15,-4-5 11-15,-7-3-8 16,-2 1 160-16,-9-1 186 16,-5 6 61-16,0 4-21 0,-2 4-68 15,1 6-60-15,1 1-46 16,3 4-37-16,5 4-8 15,3 2 2-15,6 6 1 0,1 1-4 16,2 0-1-16,-1 0 0 16,0-3-6-16,-3-4-24 15,-1-6-25-15,-2-7-23 16,-2-10-5-16,0-8-15 0,-3-6-53 15,0-8 20-15,-6-5-31 16,-2 2 125-16,0 4 136 16,0 6 125-16,-1 7-58 0,-1 12-48 15,-1 9-46-15,4 6-48 16,-1 15-24-16,0 9 5 15,1 8 10-15,-4 6-3 0,2 6-10 16,-4 4-3-16,-4-3-3 16,-1-3-47-16,0-7-32 15,2-9-127-15,2-13 62 0,2-14-101 16,3-7-59-16</inkml:trace>
  <inkml:trace contextRef="#ctx0" brushRef="#br0" timeOffset="41823.6735">16718 17199 927 0,'16'-13'165'15,"1"7"-66"-15,2 2-55 16,2 3 0-16,2 0 7 15,4 3-18-15,0 3-16 0,4 0-5 16,0 0-7-16,1-2-4 16,-1-2 0-16,-3 1 1 15,-1-4 0-15,-5-7 1 16,-1-5-2-16,-6-5 1 0,-4-6 0 15,-4-1 2-15,-6-2-2 16,-2 4 2-16,-6 5 24 16,-6 7 17-16,-5 7-7 0,-3 8-20 15,-1 14-8-15,-3 4-5 16,3 9-2-16,3 3-2 15,7 2 0-15,7 1-1 0,6-3-1 16,14-6 0-16,9-4 0 16,9-8-3-16,6-8 2 15,1-8-17-15,3-10-43 0,-2-10-53 16,-6-12-57-16,-5-11-132 15</inkml:trace>
  <inkml:trace contextRef="#ctx0" brushRef="#br0" timeOffset="42541.2747">17913 16936 731 0,'-7'-15'57'0,"0"1"14"16,-1 5-26-16,-3 1 3 15,-1 0-1-15,-4 4 18 16,-3 1 7-16,-1 2-18 0,-2 4-9 16,1 6-13-16,0 7-10 15,2 5-9-15,5 6-6 16,3 5-3-16,6 2-3 0,7 2 3 15,9-2-5-15,10-2 2 16,7-1-2-16,2-4 1 16,1-2 3-16,-3-3-2 15,-6-1 1-15,-9 0 1 0,-8-1 10 16,-7-2 34-16,-14-5 28 15,-8 2 3-15,-10-5-31 16,-4-2-20-16,-2-4-8 0,0-4-1 16,5-1-7-16,7-6-10 15,7-1-2-15,8-2-13 16,10-1-47-16,6 0-65 0,14-6-68 15,7 3-164-15,8-4-322 16</inkml:trace>
  <inkml:trace contextRef="#ctx0" brushRef="#br0" timeOffset="42837.6753">18030 17095 756 0,'-2'-9'90'0,"1"1"7"0,1 4-14 15,-3 2 42-15,6 1-12 16,-2 8-86-16,5 8-25 16,4 11 41-16,1 10 49 0,2 14-38 15,1 12-25-15,1 4-6 16,3 5-10-16,-2-1-10 15,-2-7-4-15,-2-7-2 16,-5-13 1-16,-3-11 0 0,-4-10-6 16,-2-6-17-16,-7-12-19 15,-3-11-56-15,-3-19-195 16,0-14-613-16</inkml:trace>
  <inkml:trace contextRef="#ctx0" brushRef="#br0" timeOffset="43071.6757">18154 17049 1225 0,'31'-7'32'0,"6"7"-20"0,-1 5-3 16,0 5-7-16,-3 3-1 15,-11 3 2-15,-6 3 1 16,-8-2 2-16,-6 4 5 0,-5 0-2 15,-11 4-5-15,-7-2-2 16,-7-1 1-16,-5 1-1 16,1-4-4-16,1-3-43 0,4-9-112 15,9-7-91-15,9-9-354 16</inkml:trace>
  <inkml:trace contextRef="#ctx0" brushRef="#br0" timeOffset="43867.2771">18762 17130 979 0,'3'-10'26'0,"-2"-3"13"0,-3-1-36 15,-7 1 4-15,-3-1-6 16,-6 3 21-16,-4-1 32 15,-4 5-8-15,-2 6-12 0,2 3-21 16,0 6-2-16,2 7-9 16,3 5 2-16,5 3-2 15,7 1-4-15,7 4 6 0,5 1-5 16,13-1 7-16,7-4-5 15,8-4-2-15,3-6 5 16,1-10-7-16,-1-4 9 16,-4-9-5-16,-4-9 2 0,-7-3-1 15,-6-4-4-15,-6-3 6 16,-7 2-7-16,-1 3 5 15,-4 5 2-15,-2 3 40 0,-3 12 28 16,2 4-36-16,1 11-33 16,2 4-1-16,2 3-2 15,3 2 0-15,4 0-1 16,9-5-1-16,2-3 1 0,2-6-1 15,4-4 2-15,-2-5-12 16,1-8-7-16,-2-8-2 16,-2-5-4-16,-2-5-5 0,1-3 7 15,-5 2 21-15,0 1 3 16,0 4 2-16,1 7 14 15,-1 6 12-15,2 5-6 0,1 4-6 16,2 5 6-16,2 5 10 16,2 5 18-16,0 4-22 15,1 2-13-15,-4 3-9 16,-3 1-5-16,-3-1-1 0,-6-4 0 15,-1-3-2-15,0-5 1 16,-5-4-1-16,2-4 1 16,2-2-1-16,4-5 0 0,5-8 0 15,6-9 0-15,4-10 2 16,4-7 0-16,3-6-6 15,-3-4-3-15,-1 3-6 0,-5 0 9 16,-5 8 4-16,-8 7 6 16,-1 10 6-16,-4 7 36 15,-2 7 16-15,-6 9-22 16,-2 9-22-16,-3 12-16 0,0 12-2 15,-1 9-2-15,3 9 3 16,5 6-1-16,3-3-5 16,6-4 4-16,4-5-1 0,1-5-14 15,3-12-33-15,0-8-59 16,3-12-98-16,1-11-86 15,3-14-218-15</inkml:trace>
  <inkml:trace contextRef="#ctx0" brushRef="#br0" timeOffset="44163.6776">19540 16805 1365 0,'-12'11'30'16,"-2"7"-30"-16,-2 6 3 0,-5 6-3 15,-2 2 3-15,-1 1-1 16,3-2-4-16,1-2 3 15,4-8-1-15,6-6-5 0,5-6-2 16,4-9-11-16,5-7 14 16,7-6-5-16,2-4 1 15,4-1 9-15,1 3 1 0,-1 4 5 16,-3 2 33-16,0 9 27 15,0 2-26-15,2 14-7 16,-2 6 3-16,4 6-17 16,-3 6-18-16,-3 3-2 0,-4 1-1 15,-6-3-35-15,-7-10-120 16,-4-10-180-16</inkml:trace>
  <inkml:trace contextRef="#ctx0" brushRef="#br0" timeOffset="44709.6786">20304 16888 866 0,'-3'-13'62'15,"-2"2"-27"-15,-1 3-20 16,-3 5-7-16,-5 1 11 0,-5 2 14 16,-6 12 29-16,-4 9 2 15,-1 12-13-15,-1 10-14 16,8 7-10-16,6 3-12 0,8 1-13 15,10-3-2-15,10-7 1 16,13-6-3-16,9-10-1 16,5-5-7-16,3-12-26 15,1-9-43-15,-3-7-73 0,-6-16-57 16,-7-6-141-16</inkml:trace>
  <inkml:trace contextRef="#ctx0" brushRef="#br0" timeOffset="44990.479">20378 17072 1005 0,'-11'-7'213'15,"-1"4"-85"-15,1 11-84 16,4 8-38-16,4 5-4 0,2 8-1 15,5-1 1-15,10 2-3 16,7-4 1-16,4-5 0 16,5-5 2-16,1-9-5 0,-3-7-7 15,-1-7-8-15,-3-11-10 16,-5-3-6-16,-7-6-9 15,-6-3-38-15,-6-3 18 16,-6-2 60-16,-8 4 5 0,-2 1 13 16,-4 4 46-16,1 6-7 15,2 8-7-15,0 8-15 16,5 4-24-16,0 8-9 0,4 8 0 15,6 4-22-15,2 6-24 16,7-3-44-16,9-2-64 16,5-5-47-16,4-7-113 0</inkml:trace>
  <inkml:trace contextRef="#ctx0" brushRef="#br0" timeOffset="45286.8796">20630 17103 719 0,'7'-2'216'16,"-4"0"-13"-16,0 4-93 0,1 3-64 16,0 3 18-16,2 4-17 15,-1 5-25-15,0 0-15 16,-1 4-5-16,0-5-1 0,-2-3-2 15,0 0 1-15,1-8-6 16,2-5-13-16,4-8-2 16,5-9 12-16,5-6-47 0,3-6-2 15,2-2-15-15,1 0 58 16,-2 5 17-16,-1 3 28 15,-2 8 57-15,-2 7 9 0,-2 8-15 16,1 4-15-16,1 7-9 16,0 7-10-16,-2 4-18 15,1 1-21-15,-1 2-7 16,-4-2 2-16,-3 0-7 0,-3-3-14 15,-2-6-50-15,-3-7-98 16,-1-9-165-16,4-14-371 16</inkml:trace>
  <inkml:trace contextRef="#ctx0" brushRef="#br0" timeOffset="45520.88">21287 16813 1234 0,'-5'7'52'0,"3"7"-50"0,-1 7-1 15,-1 8 5-15,-1 8 26 16,3 4 14-16,2 2-10 16,-1 1-13-16,4 0-16 0,0-6-5 15,1-5-3-15,0-6 0 16,-1-6-3-16,-2-7-9 15,0-5-47-15,-5-8-76 0,-4-11-100 16,-2-8-297-16</inkml:trace>
  <inkml:trace contextRef="#ctx0" brushRef="#br0" timeOffset="45895.2806">21170 17045 1170 0,'18'11'2'0,"7"-1"3"15,6 2-2-15,9-2-1 16,5-5 22-16,2-2 35 15,3-1 9-15,-2-3-10 0,-3-3-23 16,-3-4-18-16,-7-2-12 16,-4-2 2-16,-4-4 6 15,-5-3 10-15,-3-2 4 16,-3-1-3-16,-6 0-4 0,-2 1-4 15,-7 2-6-15,1 3-3 16,-5 4-5-16,-7 4-2 16,-4 5-2-16,-4 5 0 0,-5 7 1 15,2 7-2-15,-2 6 3 16,5 6-1-16,6 4-2 15,6 1 3-15,5-1-1 0,8-2 3 16,5-3-6-16,8-4 2 16,2-6 1-16,5-6 1 15,-2-3-5-15,2-8-10 16,-3-1-48-16,-3-10-52 0,-5-9-84 15,-5-8-143-15</inkml:trace>
  <inkml:trace contextRef="#ctx0" brushRef="#br0" timeOffset="46082.481">21735 16950 996 0,'-5'20'97'0,"5"2"-27"16,5 5-16-16,5 3-16 16,8-3 23-16,6 0-1 15,1-4-27-15,4-4 13 0,4-3-14 16,-1-8-22-16,-1-3-9 15,-2-3-5-15,-4-8-9 16,0-6-35-16,-4-6-51 16,-2-8-120-16,-1-3-198 0</inkml:trace>
  <inkml:trace contextRef="#ctx0" brushRef="#br0" timeOffset="46254.0813">22040 16985 957 0,'-16'1'137'0,"1"1"-51"15,4 2-72-15,-1 4-12 0,2-1 0 16,1 5 1-16,-2 3 2 15,1-1 19-15,-3 6-13 16,0 3-6-16,-2 3-6 16,0 4 2-16,-1-6-25 0,1-1-157 15,2-9-182-15</inkml:trace>
  <inkml:trace contextRef="#ctx0" brushRef="#br0" timeOffset="46659.682">22302 16802 1004 0,'0'-1'127'0,"-1"-1"-58"0,2 3-63 16,1 3-7-16,-1 7 33 15,0 8 63-15,1 5-3 16,-1 9-27-16,1 4-34 0,-1 3-15 15,1-1-12-15,-2-2-2 16,2-5 0-16,-4-3-2 16,1-4-1-16,-4-2-1 15,-4-3-13-15,-2-7-103 0,0-10-192 16,1-6-525-16</inkml:trace>
  <inkml:trace contextRef="#ctx0" brushRef="#br0" timeOffset="46815.6822">22281 16993 1296 0,'37'-1'29'16,"9"2"-25"-16,5 2-3 15,2 4-17-15,-8-6-78 0,-8-2-178 16,-13-11-400-16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08:28:19.7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18485 2925 751 0,'5'-4'24'0,"0"-2"-19"0,-1 2 1 16,1-2-3-16,-1 2-2 15,-1 2 5-15,1-1 9 16,0 1 6-16,-3-1-10 0,2 3-4 16,0 1-1-16,0 5 2 15,1 5 14-15,2 3 6 16,1 6-3-16,2 2-8 15,4 0 1-15,2 0 1 0,3-5-2 16,3-2 5-16,1-6 10 16,2-9-5-16,2-5-9 15,3-15 3-15,2-9 8 0,3-11 11 16,1-10 10-16,6-7-4 15,0-6-12-15,3 0-11 16,6 1-14-16,7 3-5 0,0 6-2 16,7 8 3-16,0 8-2 15,1 11-1-15,-1 3 0 16,-5 11-2-16,-5 3 0 15,-5 5-2-15,-7 4 0 0,-8 0-27 16,-8 5-50-16,-7 0-60 16,-8-2-83-16,-9-3-206 15</inkml:trace>
  <inkml:trace contextRef="#ctx0" brushRef="#br0" timeOffset="5007.6088">3836 4250 877 0,'34'-26'5'0,"6"-4"5"15,17-5 35-15,8-5-9 16,8-4-11-16,7-5-15 16,5 0-3-16,5-2 0 0,-3 1 9 15,1 2 6-15,-1 4-4 16,-3 6-16-16,-6 6-1 15,-8 3-4-15,-6 9-3 0,-10 2-17 16,-11 7-39-16,-11 3-41 16,-9 3-13-16,-13 3-69 15,-10 2-134-15</inkml:trace>
  <inkml:trace contextRef="#ctx0" brushRef="#br0" timeOffset="5319.6093">3895 4326 859 0,'-8'-1'85'0,"8"-8"15"0,8-1-33 15,7-4-63-15,7-1-1 16,6-5 2-16,5-2 4 16,6-3 0-16,6-2-2 0,7-2-2 15,2-4-4-15,6-2 1 16,4 1 0-16,0-3-2 15,5-1 1-15,-1 1-2 0,1 0 2 16,-2 0-1-16,0 2 0 16,-5 0-8-16,-2 5-23 15,-6 0-80-15,-7 3-39 0,-9 1-188 16</inkml:trace>
  <inkml:trace contextRef="#ctx0" brushRef="#br0" timeOffset="19203.6337">16446 5590 606 0,'-3'3'91'16,"3"0"-79"-16,0 1-9 15,1-1 1-15,4-1 5 0,1 0 18 16,0-2 3-16,1 0 18 15,1 2-2-15,1 2-14 16,-1 3-1-16,-1 5 10 0,2 0-9 16,-2 7 4-16,1-2-11 15,1 2-9-15,2-2-8 16,0-5-3-16,3-3-1 0,1-4-2 15,4-5 3-15,3-13 12 16,4-9 12-16,3-11 2 16,6-11 9-16,4-11-9 15,4-5-15-15,4-6-5 0,1 1-4 16,1 4-2-16,-1 9 0 15,0 8 16-15,1 9-2 16,-3 7-7-16,-1 7-3 0,-1 7-3 16,0 4-2-16,-3 2-3 15,-5 4-1-15,-3 2-3 16,-3 2 1-16,-5 0-1 0,-4 2-3 15,-4-1-18-15,-3 1-27 16,-6 1-21-16,-6-2-44 16,1-1-31-16,-7-3-85 15,-8-4-2-15</inkml:trace>
  <inkml:trace contextRef="#ctx0" brushRef="#br0" timeOffset="26754.047">14689 6445 598 0,'-3'-1'82'0,"-1"-3"-4"16,1 3-18-16,3-1-10 0,-3 2-25 15,3-1-19-15,0 1-3 16,0 0-3-16,0 0 8 15,2 1 10-15,-1 4-6 0,1 5-8 16,2 4 28-16,3 4-13 16,1 4-11-16,2-2-2 15,4 0-5-15,1-3 0 16,4-4 2-16,2-7 0 0,5-6 7 15,6-9 28-15,7-12 20 16,6-10 6-16,7-9-3 16,5-8-16-16,7-8-10 0,2-5-8 15,1 1-16-15,2 3-9 16,-5 5-1-16,-4 7-1 15,-5 9-2-15,-9 7 1 0,-6 10-3 16,-7 4-3-16,-6 7-11 16,-2 6-15-16,-5 2-26 15,-3 8-50-15,-3 3-39 0,-2-1-56 16,-4 0-228-16</inkml:trace>
  <inkml:trace contextRef="#ctx0" brushRef="#br0" timeOffset="42993.6755">18269 9872 707 0,'-5'3'39'0,"0"2"0"16,3 2-16-16,1-1-10 16,3 2-8-16,4-1 2 0,2 0 5 15,3 1 7-15,0-2 1 16,2 2 5-16,2-4-2 15,0 2-4-15,-1-3 2 16,3-3 1-16,0 0 11 0,1-5 9 16,4-7 10-16,4-6 4 15,6-6-5-15,2-10-9 16,6-7 1-16,3-7-13 15,4-8-12-15,6-3-10 0,1-5-4 16,4 2-3-16,-1 4-2 16,-1 4-2-16,-1 8-2 15,-7 9-21-15,-8 9-50 0,-4 8-23 16,-6 7-39-16,-10 3-8 15,-7 3-150-15,-8 1-201 16</inkml:trace>
  <inkml:trace contextRef="#ctx0" brushRef="#br0" timeOffset="53118.0933">15364 12233 682 0,'-6'0'23'15,"3"-2"2"-15,-1 2 5 16,3 2 11-16,1-2-18 16,0 6-15-16,-2 4-5 0,2 3 14 15,3 7 13-15,-2-1-1 16,3 1 1-16,5 0-3 15,0-3-8-15,1-5-3 16,6-6 1-16,2-6 3 0,8-10 17 16,9-11 24-16,9-14-1 15,9-9-11-15,10-14-10 16,10-11-10-16,8-4-7 0,5-7-9 15,4-1-9-15,5 2-4 16,-2 8-2-16,-8 10 0 16,-6 13-4-16,-10 11-27 0,-10 12-48 15,-11 7-48-15,-11 4-45 16,-7 2-146-16</inkml:trace>
  <inkml:trace contextRef="#ctx0" brushRef="#br0" timeOffset="57033.7002">10213 12773 554 0,'0'-7'38'0,"0"-2"-17"15,0-2 6-15,0 2-2 16,0-1 15-16,2 2-21 16,0 0-11-16,1-2-2 15,-1 4 4-15,0 2 4 0,-1 2 2 16,0 1 1-16,0 5 7 15,-1 8-2-15,0 5 23 16,-2 4-1-16,1 7-13 0,1 0 2 16,0-3-10-16,1 0-3 15,7-8-7-15,3-5-6 16,3-7-1-16,6-6 9 0,6-13 13 15,8-11 16-15,6-13 5 16,7-8-11-16,7-10-10 16,5-7-13-16,4-5-8 0,2-1-6 15,0 6 1-15,-1 3-3 16,-4 9-1-16,-2 10 0 15,-7 7-4-15,-4 10-22 16,-8 8-55-16,-4 4-39 0,-6 1-44 16,-6 0-161-16</inkml:trace>
  <inkml:trace contextRef="#ctx0" brushRef="#br0" timeOffset="71962.9264">10306 14828 709 0,'1'-13'13'16,"1"5"8"-16,3 0 4 16,2 1-2-16,-3 4-10 15,4 1-7-15,-1 1 1 0,0 3-4 16,1 9 0-16,2 2 2 15,-1 7 13-15,0 4 12 16,5 5-7-16,-3 0-7 0,2 0 1 16,1-4-8-16,0-4-4 15,1-6 2-15,2-5 1 16,0-6-1-16,3-5 1 0,2-10 22 15,4-9 8-15,5-10 19 16,5-10-8-16,4-7-11 16,5-6-8-16,1 0-9 0,4-1-7 15,-2 0-6-15,3 4-6 16,-5 6-2-16,-1 8 1 15,-4 6-1-15,-6 9-1 16,-3 6 0-16,-6 9-1 0,-2 6-3 16,-2 0-16-16,0 10-38 15,-1-1-88-15,-1 0-61 16,-1-5-382-16</inkml:trace>
  <inkml:trace contextRef="#ctx0" brushRef="#br0" timeOffset="74599.331">8449 16464 644 0,'-13'0'4'0,"2"2"0"0,4 1 33 16,1 2 22-16,3 1-21 15,3 4-22-15,0 5-6 16,5 3 18-16,5 2 21 0,1 0-3 15,6-2-18-15,1-3-3 16,2-5 4-16,2-7 3 16,3-5 4-16,1-11 6 0,2-12-5 15,4-10-14-15,6-7-9 16,2-13-1-16,5-9-2 15,3-7-7-15,3-4-2 16,0-5-2-16,1-2-3 0,-1 5-2 16,-1 5-16-16,1 1-65 15,-9 7-182-15,-5 6-399 16</inkml:trace>
  <inkml:trace contextRef="#ctx0" brushRef="#br0" timeOffset="78031.337">10225 16515 789 0,'-6'-4'72'0,"-1"-1"-52"16,6 4 5-16,1 1 0 0,1 3-25 15,5 8 2-15,2 6 18 16,3 7 30-16,1 4 28 16,1 5-32-16,1-1-3 15,0-2-19-15,2-6-6 0,0-5-7 16,0-7 2-16,-1-6-5 15,1-4-1-15,0-9 3 16,3-15 2-16,2-11 9 0,6-14 4 16,4-15-5-16,10-17-1 15,9-13-3-15,7-6-7 16,8-2-5-16,5 1-3 0,2 6-1 15,0 14 0-15,-8 18-1 16,-7 10-4-16,-11 16 1 16,-9 12-20-16,-9 7-76 15,-12 6-113-15,-9 2-138 0</inkml:trace>
  <inkml:trace contextRef="#ctx0" brushRef="#br0" timeOffset="85628.5504">4135 13658 743 0,'-10'-4'34'0,"2"0"47"16,4 1-20-16,3 2-10 15,1 0-23-15,0 1-27 16,3-2-1-16,2 5 2 0,1 5 0 15,3 5 2-15,1 7 10 16,1 1 20-16,1 2-7 16,1-2-12-16,1-3-9 15,0-5-2-15,2-8 5 0,-1-6 3 16,2-11 9-16,3-12 15 15,4-15 5-15,3-15-2 16,6-13-10-16,5-12-12 0,5-10-9 16,8-4-6-16,-2 3-4 15,3 5-2-15,1 13-15 16,0 8-67-16,0 12-56 0,-5 8-29 15,-1 6-133-15</inkml:trace>
  <inkml:trace contextRef="#ctx0" brushRef="#br0" timeOffset="91244.5602">4914 6545 909 0,'-3'-7'10'16,"0"5"15"-16,3 2 4 15,0 2-11-15,7 10-19 16,3 7 2-16,3 7 8 16,5 7 14-16,5 2 7 0,3-3-8 15,5-3-9-15,3-9-2 16,3-13 6-16,2-9-5 15,1-18 12-15,0-18 13 0,4-18 10 16,3-18-5-16,1-18-16 16,5-15-12-16,3-12-6 15,5-8-5-15,2 1-5 0,5 2-1 16,4 11-35-16,-1 11-75 15,3 19-41-15,0 17 51 16,-1 11 13-16,-4 11-66 0,-5 10-210 16</inkml:trace>
  <inkml:trace contextRef="#ctx0" brushRef="#br0" timeOffset="99871.3754">8200 16576 417 0,'-3'-2'154'0,"0"-1"-125"16,-1 1 18-16,3 2-3 16,1-2 1-16,-2 0 2 0,2 2-8 15,0 0-14-15,0 5-16 16,-3 8-10-16,-1 8 5 15,-3 9 0-15,-4 11 6 0,-5 14 7 16,-5 15 2-16,-3 14 2 16,-4 9 2-16,0 11-4 15,1 5-8-15,3-3 0 16,4-5-2-16,3-12-5 0,5-9-3 15,6-15 1-15,1-13 0 16,3-6 1-16,2-10-3 16,1-9 1-16,0-8-2 0,2-5 0 15,2-8-6-15,1-7-5 16,-2-12-39-16,1-15-108 15,-1-15-310-15</inkml:trace>
  <inkml:trace contextRef="#ctx0" brushRef="#br0" timeOffset="100261.3761">8283 16684 545 0,'0'-6'38'0,"0"1"-30"16,0 2 15-16,0 2 20 16,0 3-2-16,0 5-13 15,-3 9 13-15,-2 5 19 0,0 9-22 16,-2 6-10-16,-4 9-8 15,-1 8-1-15,-1 10 14 16,-2 6 3-16,-4 9-1 16,-2 11 1-16,1 3-4 0,0 0-8 15,2 1-7-15,2-5 0 16,6-8-9-16,2-8-3 15,3-11 1-15,3-11 0 0,1-10-2 16,1-7 0-16,0-8-3 16,0-10 0-16,1-4-1 15,2-4 0-15,0-6-3 0,-1 1-4 16,3-5-8-16,0-11-43 15,-2-9-117-15,-3-9-287 16</inkml:trace>
  <inkml:trace contextRef="#ctx0" brushRef="#br0" timeOffset="101150.5776">8773 17614 329 0,'12'9'207'15,"4"1"-176"-15,3 0 48 0,6-1-5 16,6-4-28-16,5-3 5 15,6-4 18-15,5-11 0 16,5 0-9-16,6-7-12 16,1-1-1-16,2 0-17 0,-1 0 6 15,-3 2-7-15,-5 4-6 16,-5 2-3-16,-7 3-10 15,-4 2 4-15,-8 3-7 0,-3 2-3 16,-6 1 4-16,-5 0-2 16,-2 2-3-16,-4 0-2 15,-4-1-1-15,-2 1-1 0,-2 0 1 16,0 1 0-16,-6-2-2 15,-4 2-3-15,-5-1-1 16,-2-1-45-16,-4-1-5 0,-1 2 29 16,2-3 6-16,0 0-17 15,3-2 23-15,2 0 11 16,4-2 4-16,3 1 1 15,1 2-2-15,4 0 2 0,2 2 2 16,1-1 0-16,0 3 2 16,3-2 0-16,3 0 7 15,4 2-3-15,3 0 1 0,3 7 10 16,2 1 6-16,0 2-10 15,0 5-1-15,-3 2-2 16,-3 3 10-16,-3 2 12 0,-4 2 7 16,-5 4-18-16,-3 1-7 15,-5 2-3-15,-7 2-11 16,-1 0-1-16,-1 0-2 15,0-1-1-15,5-3-2 0,3-4-17 16,7-4-59-16,2-10-135 16,1-11-123-16</inkml:trace>
  <inkml:trace contextRef="#ctx0" brushRef="#br0" timeOffset="102289.3796">10431 17271 579 0,'-4'-10'137'0,"-2"6"-31"0,4 6-28 16,2 9-18-16,0 14-57 16,3 11 20-16,3 13 23 15,1 8-1-15,1 7-12 0,1-5-12 16,3-3-9-16,-2-8-7 15,-1-9-6-15,0-9 5 16,-4-11-2-16,-3-4-2 16,-2-6 1-16,0-8 0 0,-2-5 1 15,-3-13-6-15,-1-6-40 16,-1-12-101-16,-3-11-34 15,2-6-157-15</inkml:trace>
  <inkml:trace contextRef="#ctx0" brushRef="#br0" timeOffset="102445.3799">10424 17298 502 0,'0'-18'163'0,"4"0"-50"15,7 0-49-15,8 0-22 16,3-1-16-16,5 1-8 0,1 3-11 16,-3 4-5-16,-1 5-3 15,-4 4-1-15,-3 6-6 16,-4 6-6-16,-7 2-68 15,-6-2-129-15,-2 0-274 0</inkml:trace>
  <inkml:trace contextRef="#ctx0" brushRef="#br0" timeOffset="102616.9802">10497 17450 892 0,'16'-15'5'0,"8"-4"0"16,6-2 13-16,3-3-12 15,0 2-6-15,-3 4-5 0,-7 5-20 16,-8 7-108-16,-10 4-123 16</inkml:trace>
  <inkml:trace contextRef="#ctx0" brushRef="#br0" timeOffset="102804.1805">10550 17656 772 0,'8'8'13'16,"1"-4"47"-16,6-3-15 15,3-3-6-15,6-6 14 0,3-8 10 16,5-5-18-16,3-4-27 16,-1-3-16-16,-5-3-10 15,-6-5-118-15,-11-2-387 0</inkml:trace>
  <inkml:trace contextRef="#ctx0" brushRef="#br0" timeOffset="105424.9851">11011 17214 273 0,'-6'-6'219'0,"-2"1"-188"0,-3-1 38 16,-2 3-26-16,-1 1 1 15,0 2-13-15,-3 1 2 16,-1 5-6-16,-2 9-5 16,3 7 12-16,-1 8-17 0,2 5 10 15,4 1-4-15,5 0-2 16,4-3-7-16,3-6-6 15,7-7-1-15,4-7-2 0,7-8-3 16,3-6 1-16,3-12 2 16,3-9-2-16,3-9-1 15,-3-5-1-15,-2-4-2 0,-3-3 2 16,-3-4-1-16,-8-7 0 15,-1-3-1-15,-5-1 1 16,-5 3-1-16,0 5 0 16,-10 10 2-16,-2 13 6 0,-3 10 49 15,-1 12 17-15,-1 6-19 16,2 12-17-16,0 13-20 15,3 10-9-15,5 7-4 0,5 6-1 16,2-1-2-16,7 1-1 16,6-7 0-16,5-6 0 15,2-7-1-15,0-4 1 0,1-4-3 16,1-6-5-16,-3-4-12 15,0-5 2-15,-1-5-65 16,0-4 21-16,-1-7 4 0,-2-2-14 16,2-5 15-16,-4-1 17 15,-4 1 10-15,-3 1 22 16,-3 1 9-16,-3 1-1 15,0 1 6-15,-4 2 30 0,-1-3 9 16,0 3-8-16,-1 1-1 16,1 1-13-16,2 1-10 15,0 0-4-15,2 3-5 0,0 1-2 16,-1 2-1-16,2 0 0 15,0 0-1-15,0 1 1 16,0 0-2-16,0 0 2 16,0 2-2-16,0 0 1 0,0 0 0 15,0 1-1-15,0-2 1 16,0 2 1-16,0 0-2 15,0-1 1-15,0 2 1 0,0-1-1 16,-2 1 0-16,0-1 1 16,-1 2-1-16,1-1 0 15,-2 1-1-15,-1 3 2 0,-2-1-1 16,-3 3 1-16,0 0-1 15,-3 4 0-15,0 0 1 16,2 3 0-16,2 1 0 0,2-2 0 16,5 1 0-16,2-2 1 15,0-4-2-15,4-1 0 16,3-9 1-16,6-2 0 15,2-7 2-15,4-5-2 0,3-3 0 16,0-2 0-16,-2 3-3 16,-4 3 2-16,-5 9 0 15,-4 3 1-15,-5 9-1 0,-2 15 37 16,-2 11 81-16,-2 14-37 15,1 7-12-15,1 14-20 16,2 4-20-16,3 1-9 0,4-4-8 16,-1-5-10-16,1-8-2 15,-3-8 2-15,-3-11-3 16,0-12 2-16,-7-5 2 15,-2-10-4-15,-4-9-1 0,1-5-2 16,-3-17-12-16,3-12-10 16,1-12-11-16,2-13 2 15,6-5 12-15,3-2 15 0,8 0 9 16,5 7 1-16,6 7 0 15,4 2-1-15,4 6 1 16,0 3-2-16,1 5 9 0,-2 6-3 16,-2 1-4-16,-7 9-3 15,-6 4 3-15,-2 6-1 16,-7 3-1-16,-1 1 1 15,-2 4 1-15,0-1 4 0,0 1 0 16,-2 1-6-16,0-1-1 16,1 5 2-16,-1-1 0 15,0 2-1-15,2 1 0 0,0-1-1 16,0-1 0-16,2 1 2 15,3-1-3-15,-2-1 2 16,3-3-1-16,0 0 2 0,0-5-3 16,0-3 2-16,0-2 2 15,-1-4-2-15,-2-4 1 16,-3 1 1-16,0-2-2 15,-6 2 0-15,-4 3 2 0,-3 5 0 16,-2 6 2-16,-2 7 3 16,2 10-2-16,3 6 2 15,6 8 1-15,6 2-5 0,12 3-4 16,11-6 1-16,11 0-3 15,6-8-2-15,4-10-11 16,-2-12-111-16,-5-12-196 0</inkml:trace>
  <inkml:trace contextRef="#ctx0" brushRef="#br0" timeOffset="106064.5863">11800 16848 832 0,'-8'-4'62'0,"2"4"1"15,2 0-37-15,1 7-21 16,-2 9-2-16,-1 9 15 0,0 12 55 15,-3 8-15-15,4 7-14 16,3 0-3-16,1-2-27 16,1-3-10-16,1-10-2 0,4-10-1 15,-3-5-1-15,0-8 3 16,-2-6-2-16,0-6 1 15,0-9 7-15,-2-10-5 16,2-8-6-16,0-12-3 0,4-16 4 16,5-7-1-16,2-3-7 15,2 3-5-15,0 6 8 16,0 10 7-16,-1 14 0 0,-2 12-1 15,1 8 4-15,-1 7 5 16,0 1 15-16,0 9 1 16,0 7 9-16,-4 8 0 0,0 9-5 15,-3 4-11-15,-3 3-10 16,0 3-7-16,-5-5 0 15,-4-5-5-15,-2-8 7 16,0-5-1-16,-2-9-1 0,3-7 0 16,-1-4 0-16,3-6 1 15,3-5-4-15,2-3-1 16,2 1 3-16,1 3 2 0,2 3-1 15,3 6-1-15,2 4-1 16,3 10 0-16,2 6 2 16,4 3 6-16,0 7 2 0,4-1-5 15,0-3-2-15,2-1-2 16,-3-5 1-16,-1-4-4 15,-2-7-5-15,0-3-26 0,-2-5-49 16,-2-10-21-16,-1-11-52 16,0-14-61-16,-1-7-168 15</inkml:trace>
  <inkml:trace contextRef="#ctx0" brushRef="#br0" timeOffset="106454.587">12129 16829 871 0,'0'-2'160'16,"-3"7"-11"-16,-2 7-66 0,2 7-55 15,1 8 28-15,2 7-21 16,0 8-18-16,1 0-11 15,6 0-2-15,0-3-2 0,0-8 1 16,0-3-2-16,-3-12-1 16,-1-6 0-16,-2-4 0 15,-1-8 0-15,0-5 3 0,-1-11-2 16,-1-9-17-16,0-11-16 15,0-11-12-15,1-4-10 16,0-4-24-16,1 5 31 16,0 6 44-16,-3 10 4 0,0 10 6 15,-1 9 37-15,1 7 14 16,0 4 8-16,3 5-8 15,0 2-26-15,3 9-35 0,4 7 2 16,3 6 4-16,5 10 0 16,1 6-2-16,2 5 0 15,-1 1 0-15,-2-1 0 0,-2-1-3 16,-7-7 3-16,-2-5-6 15,-4-6-7-15,0-6-17 16,-4-8-55-16,-5-10-117 16,-2-5-171-16</inkml:trace>
  <inkml:trace contextRef="#ctx0" brushRef="#br0" timeOffset="107390.5886">12377 16684 801 0,'-5'16'69'0,"1"4"-29"15,4 8 30-15,0 7 1 0,0 3 5 16,2 1-12-16,3 3-11 16,-1-4-5-16,3 0-23 15,-3-3-15-15,-1-4-5 0,2-5-2 16,-3-7-3-16,-2-1-3 15,0-12 6-15,-3-2-3 16,-1-4-11-16,-1-10-22 0,1-12-97 16,2-14-93-16,-1-8-185 15</inkml:trace>
  <inkml:trace contextRef="#ctx0" brushRef="#br0" timeOffset="107640.189">12408 16676 888 0,'0'0'97'0,"0"0"10"16,6 3-99-16,7 6-3 15,2 3 11-15,2 5 59 16,0 4-32-16,-1 4 10 0,-1 4-20 16,-3 0-13-16,-2 3-7 15,-4-3 0-15,-6 0-4 16,-3-2-1-16,-8-2-2 0,-10 0-3 15,-6-2-3-15,-5-2 1 16,-3-4-2-16,1-3-5 16,2-12-44-16,3-6-170 15,7-14-332-15</inkml:trace>
  <inkml:trace contextRef="#ctx0" brushRef="#br0" timeOffset="109527.7924">10000 16809 800 0,'0'-1'93'0,"0"0"-28"0,4 1-32 16,5 6-32-16,3 4 0 15,5 5 5-15,2 8 7 16,2 5 9-16,2 7 13 0,-2 2-11 16,1 2-10-16,-3-3-6 15,-3-5 0-15,-1-7-3 16,-2-6 0-16,-4-7-3 15,-3-5 0-15,-2-5 1 0,-2-6 1 16,-2-12 40-16,0-8 21 16,0-8-54-16,0-11-7 15,-2-2-3-15,-1-5 1 0,0 5-1 16,0 3-1-16,1 9 1 15,-1 9-1-15,2 7 4 16,1 8 7-16,0 5-4 0,5 4-8 16,4 4-3-16,4 6 1 15,4 5 0-15,4 1-8 16,1 2-34-16,1 2-62 15,1-3-64-15,-1-3-47 0,-5-5 15 16,-4-1 1-16,-4-3 54 16,-6-2 121-16,-3 0 110 15,-1-2 126-15,-1 3 60 0,-3 1-171 16,1 2-10-16,0 2-18 15,2 0-21-15,1 2-8 16,1 0-14-16,5-2-9 0,1-2-9 16,2-2-4-16,2-3 2 15,0-2 1-15,-1-6-3 16,1-6 3-16,-4-5-3 15,-1-1-1-15,-5-6 0 0,-1 2-1 16,-5 2-3-16,-3 1 1 16,-7 7 2-16,1 3 7 15,-3 7 12-15,3 5 7 0,0 7-12 16,4 8-9-16,5 3-8 15,5 5 2-15,3 0-1 16,10-2-2-16,5-3-1 0,4-6 0 16,1-8-1-16,5-5 1 15,-3-8-2-15,-2-8 0 16,-1-4-4-16,-4-4-3 15,-5 0 5-15,-4-2 0 0,-4 4 6 16,-5 4 3-16,0 3 2 16,-3 5 9-16,-1 4 20 15,2 3 40-15,1 6-24 0,1 8-33 16,0 5-17-16,7 3 4 15,5 5-2-15,0 2-1 16,5-3-1-16,-1-5 1 0,0-4-2 16,-1-6-2-16,-4-6-8 15,-3-5-8-15,-3-8-2 16,-3-8 5-16,-1-8-10 15,-1-6-4-15,0-8 3 0,-1-5-12 16,-3 1 13-16,-2-2 23 16,1 7 4-16,0 3 2 15,0 11 16-15,1 8 33 0,1 6 15 16,3 8-8-16,0 3-29 15,6 6-35-15,2 8 4 16,5 4 0-16,3 4 1 0,0 3-5 16,3 2-11-16,-1-4-38 15,-3-6-95-15,-5-9-138 16,-6-6-220-16</inkml:trace>
  <inkml:trace contextRef="#ctx0" brushRef="#br0" timeOffset="109824.1929">10779 16545 552 0,'0'-3'118'16,"0"-5"-78"-16,0-1-26 15,3 0-7-15,1-1 33 16,-2 2 17-16,0 2 13 0,-2 0 25 15,0 3-21-15,0 5-3 16,2 5-46-16,-2 11-25 16,2 8 6-16,3 9 22 15,0 8 4-15,2 5-14 0,1-3-9 16,5-1-7-16,0-5-2 15,0-8 0-15,0-8-2 16,-2-4-1-16,-3-9-16 0,-1-8-64 16,-4-4-69-16,-3-13-8 15,0-7-203-15</inkml:trace>
  <inkml:trace contextRef="#ctx0" brushRef="#br0" timeOffset="110151.7935">10852 16668 898 0,'-3'3'92'16,"3"3"-38"-16,6-1-56 15,8-1 2-15,6 0 1 16,4-2-1-16,-2 0 1 0,2-4 0 16,-2-4-2-16,-2-2 0 15,-2-3 4-15,-2-1-9 16,-4-3 13-16,-5 2-7 0,-5-3 2 15,-2 1 1-15,-8 4 1 16,-6 1 0-16,-3 2 11 16,-3 6 22-16,0 2 0 0,-1 8-3 15,3 7-6-15,4 5-13 16,4 6-7-16,6 2-6 15,5-2-1-15,8 1-3 16,8-6-1-16,6-3-2 0,3-8 1 16,5-3 0-16,0-5-25 15,-3-6-74-15,-2-7-59 16,-6-4-69-16,-4-7-93 0</inkml:trace>
  <inkml:trace contextRef="#ctx0" brushRef="#br0" timeOffset="110323.3938">11106 16598 846 0,'-14'4'150'0,"2"7"-27"16,5 5-42-16,5 6-53 15,2 0-18-15,10-1-3 0,4 0-2 16,5-4-4-16,4-3-1 16,2-7 1-16,4-5-1 15,-1-4-7-15,-1-7-36 16,-4-12-133-16,-6-6-140 0,-3-9-393 15</inkml:trace>
  <inkml:trace contextRef="#ctx0" brushRef="#br0" timeOffset="110463.794">11238 16475 1062 0,'-23'19'129'15,"1"8"-11"-15,6 7-86 0,5 5-29 16,6 1-2-16,2 1-2 16,3-1-2-16,7-5-18 15,2-9-44-15,1-10-108 0,3-12-226 16</inkml:trace>
  <inkml:trace contextRef="#ctx0" brushRef="#br0" timeOffset="111056.595">11514 16315 816 0,'-4'-1'54'0,"2"2"9"15,2 11-53-15,0 6-7 16,3 6 8-16,0 6 54 16,-1 7-4-16,1 2-34 0,0-1-2 15,-1 1-12-15,0-6-8 16,0-5-4-16,-2-9-1 15,0-6 0-15,-1-6 0 0,-3-6-1 16,-2-10 0-16,0-6-7 16,0-12-12-16,1-8-30 15,3-7 14-15,2-6-4 0,0-2-28 16,6 0-11-16,1 8 62 15,1 6 16-15,1 8 20 16,0 9 19-16,1 7 25 0,-1 7 5 16,4 5-10-16,0 6-2 15,-1 11-12-15,1 5-7 16,-3 6-17-16,-2 2-11 15,-2 0-6-15,-5 2 1 0,-1-5-6 16,-7-3 1-16,-4-4 2 16,-3-6-4-16,0-4-1 15,-1-6 3-15,3-5 0 0,2-5-4 16,6-7-4-16,1 1-15 15,3-1 13-15,0 2 14 16,5 4-4-16,2 4 5 0,0 5-1 16,3 2-2-16,2 7 10 15,1 6 1-15,2 4-2 16,2 2-8-16,0 2-2 15,0-1-1-15,0-4-4 0,-3-5-24 16,-4-9-124-16,-3-7-129 16,-3-8-358-16</inkml:trace>
  <inkml:trace contextRef="#ctx0" brushRef="#br0" timeOffset="111477.7958">11720 16294 993 0,'-6'4'135'0,"-1"6"-13"16,5 6-109-16,2 7-13 15,0 4 2-15,0 5 0 0,3 0 2 16,2-1-2-16,-1-4-3 16,1-3 2-16,1-5 2 15,-2-4-2-15,-2-8-1 0,-1-4 3 16,-1-3-3-16,0-10 6 15,0-10-3-15,0-4-13 16,0-7-5-16,0-9-25 0,2 0-50 16,-1-1-23-16,0 4 44 15,0 4 63-15,-1 6 8 16,0 7 3-16,0 6 10 15,0 7 37-15,-1 2 13 0,1 4-15 16,0 3-17-16,1 3-34 16,4 6 2-16,3 4-1 15,5 5 4-15,-2 3 1 0,3 2 5 16,-2 2 2-16,-1 0 2 15,-4 1-4-15,-2-1 5 16,-5-2-6-16,-5-1-2 0,-3-2-6 16,-5-2 4-16,-1-2-5 15,-3-4-3-15,0-5-7 16,-2-7-57-16,0-8-244 15</inkml:trace>
  <inkml:trace contextRef="#ctx0" brushRef="#br0" timeOffset="111758.5963">11944 16197 785 0,'11'-1'48'0,"-1"5"1"15,1 6-6-15,-1 8-9 16,-4 4 49-16,-3 9-4 16,-1 2-2-16,-2 1-31 15,0 2-22-15,-4-3-6 0,-3-2-10 16,-2-4-6-16,1 0-1 15,-2-8 0-15,1-2-2 16,-1-7-3-16,1-8-25 0,2-6-88 16,0-15-122-16,2-8-562 15</inkml:trace>
  <inkml:trace contextRef="#ctx0" brushRef="#br0" timeOffset="112023.7967">11995 16180 990 0,'21'4'-3'16,"5"5"12"-16,5-1 4 0,3 5 11 16,-3 0 40-16,-5 3 0 15,-4 2-3-15,-7 2 5 16,-3 1-23-16,-7 2 1 0,-5 0 3 15,-5 0-27-15,-12 1-7 16,-8-2-8-16,-6 2 0 16,-7-3-4-16,-3 0-3 0,-3 0 0 15,-1-9-26-15,0-9-130 16,2-6-345-16</inkml:trace>
  <inkml:trace contextRef="#ctx0" brushRef="#br0" timeOffset="113848.9999">4208 17748 764 0,'2'25'38'0,"3"7"-8"0,7 3 26 16,4 2-9-16,2-2-10 15,4-7 5-15,1-7-3 16,1-7-12-16,1-8 7 0,2-10-14 16,2-20-1-16,9-23 1 15,8-20 10-15,11-24-16 16,12-22-10-16,12-13 1 15,11-19-4-15,10-1-2 0,1-9-11 16,-4-2-151-16,-12 7-294 16</inkml:trace>
  <inkml:trace contextRef="#ctx0" brushRef="#br0" timeOffset="114426.201">4675 16430 1038 0,'-12'-8'66'16,"9"6"-2"-16,3 2-28 16,10 9-50-16,9 4 15 0,7 3 1 15,4-1-2-15,5-2 2 16,7-7-2-16,4-8 3 15,10-13 1-15,14-24 3 16,16-20 0-16,21-24 1 0,25-25-6 16,23-24-1-16,9-21-30 15,6-15-213-15,-7-17-714 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08:30:30.6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16731 4203 810 0,'-1'-25'15'15,"-1"5"0"-15,0 2-10 0,1 3-4 16,0 3 0-16,-1 2-1 15,1 5 3-15,0 1-2 16,-1 5 0-16,1 12-2 16,1 9 1-16,0 9 4 0,0 4 1 15,3 3-2-15,1-1 2 16,3-7-1-16,6-5 1 15,1-10 8-15,4-7 18 0,2-8 29 16,2-10-11-16,6-11-23 16,3-13 16-16,5-9-9 15,5-15-11-15,5-9-2 0,8-12-8 16,8-9-4-16,5-6-6 15,9-3-1-15,11 1 0 16,4 5-3-16,4 9 2 16,0 13 1-16,0 12-2 0,-7 14-1 15,-8 9 1-15,-6 10-2 16,-8 8-3-16,-10 6-29 15,-9 5-72-15,-8 1-66 0,-12 1-195 16</inkml:trace>
  <inkml:trace contextRef="#ctx0" brushRef="#br0" timeOffset="4227.6074">11997 5482 667 0,'0'-8'83'0,"0"-1"-42"16,-4 3 26-16,3 6-29 16,1 0-6-16,0 10-26 0,3 3-3 15,7 8 2-15,2 1 1 16,8 2 2-16,2-3 10 15,7-5 12-15,6-9 13 0,8-7 0 16,8-21 14-16,11-15 3 16,11-15-10-16,11-17-14 15,10-14-18-15,5-9-12 0,5-8-4 16,1-2-2-16,-2-1-9 15,-10 5-84-15,-17 5-193 16,-17 11-645-16</inkml:trace>
  <inkml:trace contextRef="#ctx0" brushRef="#br0" timeOffset="14601.6256">11044 8336 810 0,'-14'-7'29'0,"5"4"11"16,7 3-13-16,2 0-5 15,3 2-22-15,6 6 1 16,2 1 2-16,3 1-1 0,2 1-1 16,2 3-1-16,2-3 1 15,0-5 1-15,2-3 1 16,3-6 2-16,4-12 5 0,5-14 36 15,7-13-3-15,7-13-2 16,7-17-6-16,9-11 4 16,8-10-4-16,8-9-15 15,5-4-17-15,4 0-1 0,2 4-8 16,-3 12-10-16,-6 12-87 15,-8 18-58-15,-12 14-7 16,-14 13-89-16</inkml:trace>
  <inkml:trace contextRef="#ctx0" brushRef="#br0" timeOffset="24804.0435">5393 11575 780 0,'-7'0'38'0,"2"0"5"0,4 4-26 15,1 7-16-15,7 9 1 16,4 2 0-16,2 7 1 15,2 0-3-15,5-2-2 0,0-3 5 16,5-7-4-16,0-8-3 16,2-11 3-16,4-15 23 15,6-21 22-15,9-21 11 0,12-21 12 16,11-24-6-16,16-21-11 15,15-16-18-15,14-11-22 16,11-2-11-16,-2-1-8 16,-2 8-132-16,-13 17-176 0</inkml:trace>
  <inkml:trace contextRef="#ctx0" brushRef="#br0" timeOffset="33618.059">16626 11406 572 0,'-12'-9'49'16,"3"2"5"-16,3 3-16 15,7 1-15-15,6 2-22 0,11 2 1 16,8 2-1-16,11 1-1 16,11-1 3-16,15 2-1 15,12 0 9-15,14-2 3 0,13-1 3 16,15 0-4-16,11-2-6 15,7-2-3-15,11-6 1 16,8-2-1-16,9-1 13 0,2-2 19 16,4-1 4-16,6 1-5 15,4 2 4-15,1 0-1 16,2 2-6-16,1 3-6 15,-2 1-9-15,-3 2-6 0,-3 2-1 16,-3 1-3-16,-10 0-1 16,-7 3-2-16,-5 1-2 15,-9 0 0-15,-6 0 1 0,-10 1 0 16,-6-1 3-16,-9 2 13 15,-4 0 0-15,-8-2-5 16,-7 0-2-16,-3 1-3 0,-9-1-1 16,-7 1-2-16,-7 0-2 15,-10-1-1-15,-9-2-2 16,-9 2 0-16,-11-2 0 0,-7 0 1 15,-8-1-1-15,-4 0 0 16,-6-2 0-16,1 1 19 16,-5-4 34-16,2 1-48 15,-1 0-3-15,1 0 0 0,-1 1 0 16,1 0-2-16,1 0-2 15,-2 3-3-15,0 6-9 16,2 0-8-16,-4-3-113 0,-3-4-183 16</inkml:trace>
  <inkml:trace contextRef="#ctx0" brushRef="#br0" timeOffset="39187.2688">13205 12132 694 0,'1'-22'76'0,"0"5"-6"16,-3 4-21-16,-2 2-21 15,-1 3-13-15,-1 2-5 16,0 2-4-16,-2 2-1 15,-3 4-3-15,-4 11-2 0,-5 9-1 16,-7 9 1-16,-7 6-3 16,0 10 5-16,-1 1-2 15,4 2 2-15,10-2-1 0,11-6 0 16,11-4-1-16,12-9-2 15,14-4 0-15,7-7 0 16,5-7 3-16,3-1 0 0,-2-4-1 16,-6 1 2-16,-6 0-2 15,-7 3 0-15,-10 6 1 16,-11 1 1-16,-11 6 4 0,-9 4 18 15,-8 2 4-15,-4 0-9 16,-1-1-1-16,5-5 5 16,7-4-11-16,7-5-10 15,9-6-5-15,8-5-14 0,10-5-95 16,6-5-77-16,4-9-229 15</inkml:trace>
  <inkml:trace contextRef="#ctx0" brushRef="#br0" timeOffset="39842.4699">13427 12437 954 0,'-4'-3'105'0,"2"3"-65"15,3 9-38-15,4 4-1 0,6 7 0 16,1 1-1-16,3 3 0 15,3-1-5-15,-1 0-23 16,3-7-57-16,-2-2-1 0,-1-8-70 16,-1-5 102-16,-4-3 37 15,-3-10 18-15,-4-4 15 16,-2-5 47-16,-2-3 13 0,1-5 3 15,-4 2-13-15,1 5-1 16,0 2 6-16,1 7-17 16,2 7-10-16,0 4-14 0,5 4-26 15,4 10-3-15,4 3 0 16,6 2 0-16,1-2-1 15,6-1 0-15,-3-7-1 16,5-7-12-16,-3-10-33 0,-4-12 2 16,-2-9 8-16,-6-8 29 15,-4-6 8-15,-5-5 1 16,-5-6 4-16,-1 1 10 0,-1-1 1 15,-3 7-4-15,1 8 33 16,0 8 25-16,1 13 1 16,1 11-18-16,2 9-22 0,2 12-33 15,2 12-2-15,2 15 4 16,1 9 2-16,2 12-5 15,0 1-5-15,2-1-23 0,2-6-86 16,2-12-65-16,-2-13 10 16,2-14 40-16,-3-11 117 15,-2-8 12-15,-1-10 11 16,-1-8 42-16,0-1 34 0,-3-3 6 15,-1 1 1-15,-1 2-24 16,-1 2-7-16,-3 5-16 16,-4 3-13-16,-6 5-18 0,-4 7-1 15,-4 2-9-15,-2 11-4 16,1 4-3-16,3 9-2 15,2-4-23-15,8-2-188 0,3-7-185 16</inkml:trace>
  <inkml:trace contextRef="#ctx0" brushRef="#br0" timeOffset="40591.2713">14441 12095 830 0,'1'-4'47'0,"-1"1"-42"16,0-1-6-16,0-1 2 16,-5-3-5-16,-4 0-64 15,-4 0-16-15,-5 3 59 0,-4-1 26 16,-5 4 12-16,-1 2 30 15,-3 2 15-15,0 9-9 16,-3 6-21-16,3 6-10 16,3 10-9-16,6 3 1 0,5 5-7 15,10-4-3-15,8-3-2 16,15-11-4-16,9-10-19 15,9-11-27-15,6-13-6 0,2-12 7 16,-1-10 13-16,-4-5 30 16,-6-1 7-16,-9 1 14 15,-7 5 111-15,-7 10 13 16,-1 6 19-16,-4 13-8 0,-3 8-52 15,1 18-82-15,1 12-12 16,-1 15 8-16,4 15-2 16,2 16-6-16,0 7-1 0,0-2-3 15,1-3-33-15,-4-11-227 16,-4-16-29-16,0-20-17 15,-5-19 180-15,-4-16 165 0,-3-19 108 16,-1-18-35-16,2-12-12 16,2-13-30-16,9-6-26 15,2-5 87-15,13 2-15 16,8 2-15-16,8 9-30 0,6 11-8 15,4 10-18-15,1 13-11 16,-2 8-11-16,-2 13-13 16,-5 6-4-16,-5 10-4 0,-9 9 0 15,-4 5-3-15,-8 5-1 16,-6 3-3-16,-2-1-5 15,-8-5-5-15,-4-4-2 0,-2-7 16 16,-1-8 2-16,0-6 5 16,4-10-1-16,1-9-1 15,6-7 3-15,3-9-6 16,9-4 1-16,8-4-2 0,8 1 1 15,8 4 0-15,6 7 1 16,4 10 0-16,2 5-1 16,-2 10 1-16,-2 6-5 0,-5 4-30 15,-5 6-90-15,-8 1-60 16,-6 0-20-16,-4-1-144 15</inkml:trace>
  <inkml:trace contextRef="#ctx0" brushRef="#br0" timeOffset="41979.6737">15090 12066 632 0,'-4'-17'204'0,"0"-3"-60"15,1 3-36-15,1 1-8 0,1 6-10 16,0 4-44-16,0 4-19 15,2 6-26-15,0 7-5 16,0 7 6-16,3 1-3 16,-1 6 0-16,2-1-3 0,1-2-4 15,1-3-44-15,1-7-57 16,1-6 11-16,1-7 61 15,2-8 32-15,2-9 6 0,-1-5 0 16,0-3 3-16,-1-2 25 16,0 0 37-16,-1 5-2 15,-2 4 5-15,-1 4-17 0,-1 7-20 16,0 4-21-16,-3 2-8 15,2 4-2-15,-1 5-2 16,-1 1 1-16,0 4 0 0,0 1 1 16,0 2-2-16,-3-3-2 15,1-1 4-15,-1-3-3 16,1 0 1-16,-1-6 1 15,0-1 1-15,0-1 1 0,3-1-1 16,-1-2 1-16,3-2-1 16,0 1 2-16,1 0-3 15,-2 1 1-15,1 1-1 0,-2 0 0 16,0 2 1-16,0-2-1 15,-2 2-1-15,-1 2 1 16,2-2-1-16,-1 0 1 0,2-2 0 16,-2-1 0-16,2-4-1 15,0-3 3-15,-2-1-2 16,1-2-1-16,-1 0 1 15,-1 3 1-15,-1 2 0 0,3 4 0 16,-3 0 2-16,0 3-3 16,0-1 2-16,0 3-4 15,-3 0 1-15,2 2-2 0,1 3 5 16,-5-1-3-16,1 2 0 15,2-1 1-15,-1-1 0 16,0-1 0-16,3 0-1 0,0-1 0 16,2 3 0-16,2 2 3 15,2 7-2-15,0 5 1 16,2 9-1-16,0 7 2 0,3 8 4 15,-2 7 0-15,1 10 2 16,-2 5-2-16,2 3-3 16,-1 0-1-16,-2-5-1 15,-1-8-2-15,-1-10 0 0,-3-13 0 16,-1-10 0-16,-2-8 1 15,-1-7 2-15,-7-7 1 16,0-6-2-16,0-9-1 0,-3-8 0 16,3-13 0-16,2-14-1 15,2-13-1-15,2-8-12 16,1-7-37-16,4 2 7 0,0 4 37 15,3 10 12-15,2 13 29 16,2 11 12-16,1 9-7 16,2 8-15-16,4 7-14 15,0 5-10-15,2 5 0 0,0 3-1 16,1 5 0-16,-1 11 1 15,-4 4 0-15,1 7-2 16,-7 6 2-16,-3 3-2 0,-4 0 0 16,-4 0 1-16,-8-4 0 15,-5-6 0-15,-6-5-2 16,-1-7 0-16,-3-8 1 0,3-5 3 15,2-7-2-15,6-9 1 16,8-11-3-16,5-8-4 16,6-6-9-16,12-5-13 0,6-2 18 15,7 1 8-15,5 4 3 16,1 4 1-16,3 3 1 15,-7 5-1-15,-1 3 0 16,-8 3 2-16,-4 3-2 0,-7 3 1 16,-6 4 0-16,-1 0-1 15,-6 5 1-15,-1 0-1 16,-9 1-1-16,-2 3 0 0,0 1 0 15,-3 2 0-15,1 4 0 16,0 7 0-16,1 6 0 16,3 7 1-16,4 5-1 0,1 7 1 15,5 5 0-15,2 5 3 16,6 2-4-16,5 0 1 15,0-4-1-15,3-1 0 0,2-7-1 16,-2-7 2-16,-3-8-2 16,-4-5 1-16,0-8 0 15,-4-6 0-15,4-10 3 16,-2-11 1-16,3-8-4 0,1-8 1 15,3-3-1-15,1 0-1 16,0 6 1-16,1 6 5 16,1 9 42-16,-1 12 0 0,2 7-6 15,2 8-19-15,2 11-12 16,0 7-1-16,2 5-4 15,-1 3-3-15,-2 2-3 0,-5-4-12 16,1-2-39-16,-9-8-81 16,-6-7-77-16,-2-7-62 15,-6-7-447-15</inkml:trace>
  <inkml:trace contextRef="#ctx0" brushRef="#br0" timeOffset="42744.075">12960 13024 983 0,'19'-7'18'15,"10"-1"16"-15,8-1-13 0,10-2-16 16,8 0-4-16,6-2 0 16,10-1 0-16,9-2-1 15,9 0 0-15,9-3 1 16,8-2-1-16,7 0-2 0,4 0 6 15,3-1-4-15,1 1-2 16,1 0 6-16,1 1-2 16,0 0 22-16,3-2 41 0,0-1 0 15,2-1-9-15,3-1-3 16,-1-2-7-16,1-1-9 15,0 0-5-15,-5 1-13 0,-2 0-9 16,-8 4-4-16,-7 2-3 16,-10 3-2-16,-9 2 0 15,-12 4-1-15,-9 1-2 0,-12 3 3 16,-9 1-1-16,-9 2-1 15,-8 0 1-15,-6 1 3 16,-3 2-4-16,-3-2 3 16,-2 1 0-16,-1 1 1 0,1 1 3 15,-3 0 0-15,0 0-3 16,0 0-1-16,2 2-2 15,-5-1 0-15,0 2-2 0,-1-2-4 16,-4 0-21-16,-6-5-118 16,-2-13-215-16</inkml:trace>
  <inkml:trace contextRef="#ctx0" brushRef="#br0" timeOffset="47205.6829">13184 13943 735 0,'-9'2'36'0,"2"-3"-12"0,5 1 14 15,3 0-17-15,9-1-17 16,6-2 20-16,8-4 10 15,7-1 7-15,7-5-5 0,5-1-8 16,4-1-6-16,-2 2-11 16,-1-3-7-16,-6 5-3 15,-7 2-2-15,-9 0 1 0,-7 5 1 16,-7 1 0-16,-8 1-1 15,-1 2 12-15,-8 2 34 16,-1 4-45-16,-3 3 0 16,5 0-3-16,3 1-4 0,5-3-50 15,4-5-140-15,4-9-310 16</inkml:trace>
  <inkml:trace contextRef="#ctx0" brushRef="#br0" timeOffset="47517.6834">14103 13414 429 0,'0'2'100'0,"0"4"-39"0,-2 10-46 16,2 8 59-16,1 7-7 16,0 8 8-16,1 5 2 15,5 5-9-15,4 3-7 0,2-1-18 16,1-4-25-16,2-1-12 15,2-7-2-15,-1-8-5 16,-4-5 1-16,-3-8 0 0,-6-5-4 16,-4-7-48-16,-11-8-119 15,-11-10-372-15</inkml:trace>
  <inkml:trace contextRef="#ctx0" brushRef="#br0" timeOffset="47720.4838">13778 13578 998 0,'0'-21'72'0,"15"1"-54"16,15-3-13-16,12-2-1 15,8-2-1-15,4 1-3 16,4 3 2-16,-1 3-3 15,-3 3 0-15,-6 6-35 0,-7 1-88 16,-6 0-89-16,-10 4-351 16</inkml:trace>
  <inkml:trace contextRef="#ctx0" brushRef="#br0" timeOffset="48079.2844">14423 13570 745 0,'-10'9'5'16,"2"7"-4"-16,1 6 0 15,-1 7 10-15,3 7 19 0,0 3 6 16,4 4 10-16,2-2-15 15,7-4-6-15,6-4-5 16,7-10-10-16,1-7 2 0,5-7 18 16,1-10 2-16,1-7-8 15,0-10-12-15,-6-5-6 16,-4-6-2-16,-6-5-1 0,-6 1-1 15,-7-3 0-15,-8 3 7 16,-6 4 3-16,-5 4 4 16,0 7-1-16,0 5-11 15,2 9-2-15,4 4-4 0,4 4-10 16,3 5-97-16,3-2-209 15</inkml:trace>
  <inkml:trace contextRef="#ctx0" brushRef="#br0" timeOffset="48625.2854">14645 13632 919 0,'12'0'14'0,"5"1"-10"16,3 7-2-16,3 5 0 15,-4 4-2-15,-7 1 2 16,-2 3 1-16,-3-1 0 0,-3 1 1 16,-2-4 3-16,-1-2-1 15,1-2-2-15,0-4-3 16,-2-6-1-16,2-3 0 0,-1-4-1 15,2-9 6-15,3-7-6 16,1-7 1-16,4-2-1 16,0-3-1-16,3 0-3 0,2 3 8 15,-1 8 5-15,0 3 35 16,1 10 36-16,-2 7-9 15,1 3-10-15,1 10-21 0,-3 6-7 16,2 3-13-16,-1 5-10 16,-1-1-6-16,0-1-2 15,-3-5-1-15,-2-3-1 16,0-10-2-16,-1-7-6 0,2-10-4 15,-2-10-6-15,3-6-32 16,1-6 15-16,0-1 0 16,2 2 27-16,-1 5 10 0,0 4 9 15,1 8 41-15,-1 7 30 16,1 8-24-16,1 0-20 15,-1 11 4-15,1 6-16 0,0 4-11 16,2 2-11-16,-5 2-1 16,0 0-4-16,-3-5-3 15,-2-2-27-15,-2-8-86 16,-1-9-153-16,0-11-269 0</inkml:trace>
  <inkml:trace contextRef="#ctx0" brushRef="#br0" timeOffset="49592.4871">15574 13352 794 0,'-12'-11'39'16,"1"5"-17"-16,0 5-18 15,-3 6-2-15,-5 11-1 0,-2 3-1 16,-1 3 4-16,0 4 1 15,7 1 2-15,5-1 6 16,10-3-6-16,4-2-6 16,14-5-1-16,5 0 0 0,4-3 0 15,1-4 0-15,-1 2 1 16,-5 0-1-16,-6 0 1 15,-6 2 0-15,-6 3 8 0,-4 0 42 16,-4 2 13-16,-7-2-8 16,-2-2-10-16,-3-2-13 15,2-5-13-15,-1-2-9 0,3-3-7 16,4-5-5-16,5-8-2 15,1-7-17-15,4-8-169 16,5-11-213-16</inkml:trace>
  <inkml:trace contextRef="#ctx0" brushRef="#br0" timeOffset="49842.0875">15681 13209 851 0,'-6'-11'33'16,"5"2"-4"-16,2 6-19 16,6 1-7-16,0-1-3 15,0 2-1-15,-3 2 2 0,-2 7 0 16,-2 6 1-16,2 3 6 15,-3 10 10-15,0 6 14 16,1 6-13-16,0 6-6 16,0 4-8-16,4 2-2 0,2 2-3 15,0-4 0-15,0-5-3 16,0-9-110-16,-3-12-296 15</inkml:trace>
  <inkml:trace contextRef="#ctx0" brushRef="#br0" timeOffset="50996.4895">15186 13169 584 0,'-5'-14'143'0,"1"6"-66"15,4 2-24-15,-1 5-20 16,1 1-12-16,3 7-18 16,0 9 0-16,2 7 9 0,1 8 22 15,-1 6 3-15,4 9-13 16,1 2-8-16,0 1-4 15,4-3-5-15,-1-5-3 16,-1-5-4-16,-2-11 1 0,-1-4-3 16,-5-8 3-16,0-5-1 15,-1-4 2-15,-3-2 1 16,0 0 0-16,0-4 1 0,-3-3 24 15,2-2-27-15,0-4-1 16,1-2 1-16,1-3-2 16,3 1 0-16,6-3 2 0,2 3 0 15,4 4 0-15,1 4 0 16,0 2 0-16,1 6 1 15,-5 4-1-15,-3 9 2 0,-2 4-2 16,-5 6 9-16,-2 2 16 16,-2 3 0-16,-5 1 0 15,0-2-6-15,-2-3-8 16,-1-3-5-16,0-3-4 0,-1-5-1 15,-1-4 1-15,-2-3-3 16,-1-5 0-16,0-2 0 16,0-3-4-16,2-5-15 0,4-4-127 15,4-4-87-15,3-2-403 16</inkml:trace>
  <inkml:trace contextRef="#ctx0" brushRef="#br0" timeOffset="51495.6904">15629 13426 886 0,'2'-12'82'0,"12"3"-57"0,10 0-23 15,7 0-1-15,7 2-1 16,-1 1-10-16,0 0-67 15,-4-1-215-15</inkml:trace>
  <inkml:trace contextRef="#ctx0" brushRef="#br0" timeOffset="52369.2919">15889 13328 861 0,'-11'4'41'15,"4"5"-27"-15,5 5-14 16,-1 5 1-16,6 5 0 15,-2 4 1-15,4 1-1 0,2 1 4 16,5-2 12-16,3-4 8 16,2-2-11-16,4-8-5 15,2-6 1-15,0-5 0 0,-3-4 0 16,1-5-2-16,-3-7-2 15,-3-4 1-15,-5-3 1 16,-3-3-1-16,-5-3-3 16,-2-1-2-16,-9 1-2 0,-3 2 1 15,-3 3-1-15,-4 4 3 16,0 5-2-16,0 5 2 15,1 6 0-15,2 1-4 0,2 1-1 16,6 6 0-16,3-1-3 16,5-1-15-16,5-2-54 15,12-2 0-15,1-1 4 0,7-5 11 16,4-1 14-16,2-3 30 15,-3 1 13-15,-1 1 4 16,-3 4 1-16,-5 0 34 16,-1 3 35-16,-5 3-14 0,-1 8-10 15,-3 6 9-15,0 3-21 16,-1 5-9-16,-1 2-9 15,1 0-10-15,-1-2-6 0,1-5-1 16,-2-4-2-16,1-8 1 16,0-8-1-16,0-4 1 15,2-12 3-15,3-7-3 0,1-6 0 16,2-1-1-16,-1-2 1 15,2 5 0-15,-1 5 1 16,-4 4 1-16,3 8 9 0,-3 4 52 16,2 6-14-16,1 4-9 15,0 5-3-15,2 3-1 16,1 6-18-16,0 0-12 15,-1 1-4-15,0-1-1 0,1-5-1 16,0-5-1-16,1-6 0 16,3-4 1-16,2-10-2 15,-1-7 0-15,1-6-4 0,-2-2-16 16,-4-1-5-16,-2 0 18 15,-5 3 9-15,-4 1 2 16,-4 3 0-16,-2 1-1 0,-5 6 3 16,-5 5 3-16,-3 3 3 15,-5 4-2-15,0 5 0 16,-4 8-7-16,-1 8 0 0,3 2-2 15,3 3 0-15,6 0 2 16,8 3-4-16,7-3 1 16,15-4 2-16,9-2 0 15,11-5 1-15,8-3 0 0,6-5-2 16,1-3-1-16,-5-4-29 15,-3-5-107-15,-8-4-54 16,-8-5-217-16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08:31:30.7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9580 2511 710 0,'-6'-13'3'0,"-2"-2"-3"16,1-1 3-16,2 1-2 15,0 0-8-15,-2-1-37 16,-1 5-29-16,-2-1-2 0,0 4 16 15,-1 1-28-15,0 3-32 16,1 0-13-16,0 4 120 16,3-1 151-16,1 0 16 0,3 0-18 15,3 0-4-15,0 0-63 16,2 1-52-16,5 0 11 15,4 0 13-15,4 2-1 0,2 3-8 16,3 3-18-16,1 2-9 16,0-1-6-16,-1 1 1 15,-2 1 0-15,-2 1 0 16,-2-1 0-16,0-1 2 0,-1 1 22 15,4 0 26-15,-1 0-6 16,4 0 2-16,4 0-8 16,2-2-4-16,2-2-12 0,2-5 7 15,3-2-10-15,0-6 0 16,1-8 9-16,2-8-9 15,-1-6-12-15,-1-8-4 16,1-6 0-16,-3-11 0 0,0-10-2 16,2-9-1-16,1-11-1 15,8-5-1-15,5-8 0 16,9 4 0-16,3 5 1 0,6 10 0 15,0 14 0-15,-3 11 3 16,-6 17-4-16,-5 7 2 16,-7 11-1-16,-7 5 0 0,-5 6-1 15,-7 3 1-15,-4 3 1 16,-4 0-6-16,-5 5 2 15,-3 1 0-15,-2 1-4 16,-4 0-4-16,-1 2-4 0,-2 1-38 16,-1 1-19-16,-1 1-72 15,-9-3-104-15,-3-5-424 16</inkml:trace>
  <inkml:trace contextRef="#ctx0" brushRef="#br0" timeOffset="998.4018">8210 5205 711 0,'-2'0'62'0,"2"1"-3"0,0 2-41 15,4 1-16-15,4 6 28 16,1-1 10-16,4 3 4 16,3-1-5-16,1 1 0 0,3-3 0 15,2-5 1-15,1-4-5 16,1-2-4-16,1-12-6 15,0-6-4-15,0-8-6 0,0-5 11 16,-2-8 3-16,-3-3-11 16,2-4-5-16,-3-2 0 15,3 0-2-15,1 1-9 0,5 2 0 16,0 5-3-16,7 5 0 15,2 7-1-15,1 7-5 16,-3 6-15-16,1 5-76 16,-6-1-64-16,-7-2-136 0</inkml:trace>
  <inkml:trace contextRef="#ctx0" brushRef="#br0" timeOffset="6271.211">5341 4879 935 0,'-2'-2'37'0,"2"2"0"16,5 1-34-16,7 6-1 15,1 2-2-15,4 2 1 0,1 3-1 16,3 0 1-16,-1 1-1 16,0-2 1-16,1-3-1 15,-2-4 0-15,-1-4 1 16,-2-2 0-16,1-11 4 0,0-9 49 15,0-10 17-15,4-7-10 16,3-13-23-16,6-11-2 16,6-11-17-16,7-6-13 0,5-5-5 15,6-3 0-15,4 2-6 16,3 4-24-16,2 6-165 15,-7 11-55-15,-7 6-447 0</inkml:trace>
  <inkml:trace contextRef="#ctx0" brushRef="#br0" timeOffset="12792.0225">7925 5415 702 0,'-14'-29'104'16,"-3"-1"-47"-16,1-1-2 0,-1-2-31 15,1 0 17-15,-1 1-26 16,2-3-11-16,-2 1 0 15,2-1 1-15,-3 4-4 16,-3-2 1-16,-6 1-2 0,-2 4 2 16,-8 0-2-16,-4 4-2 15,-8 4 0-15,-3 4 2 16,-4 5 2-16,0 3 1 0,0 4 13 15,0 3 21-15,2 2-13 16,3 9-7-16,3 6-11 16,1 2-6-16,2 6 0 0,1 3 1 15,4 4-1-15,2 3 0 16,-1 3 0-16,2 3 0 15,1 2 1-15,1 2-1 0,2-1 0 16,6 0 0-16,5-3 1 16,4-1-1-16,8 0 0 15,5-3 1-15,7 1 1 16,11-2-2-16,8-1 2 0,10-5 5 15,9-3 16-15,8-4 2 16,9-6-9-16,1-3-5 16,5-6-5-16,0-3-4 0,0-2 0 15,-3 0 0-15,2-2-1 16,-3 0 0-16,-1-2 1 15,-2-2 0-15,2-3 2 0,-3-7 12 16,1-1 15-16,1-7-10 16,1-2-11-16,-4-7-7 15,0-3-2-15,-3-7 0 16,-5-7-1-16,-3-4 0 0,-8-3-1 15,-5-3-1-15,-8 0-2 16,-11 1-30-16,-10 6-112 16,-8 5-45-16,-15 11 14 0,-11 7-159 15</inkml:trace>
  <inkml:trace contextRef="#ctx0" brushRef="#br0" timeOffset="23134.8407">4594 6648 537 0,'0'-1'39'16,"0"1"-12"-16,0-1 13 0,0 1-18 15,0 0-1-15,0 1-1 16,0 5 2-16,3 4 50 15,1 6-31-15,-1 3 16 16,1 1-5-16,4 3-10 0,-2-2-8 16,1-2-10-16,0-5-6 15,-1-3-1-15,0-4 1 16,2-7-2-16,3-6 7 0,6-17-1 15,9-19 11-15,13-18-4 16,12-20-19-16,12-20-8 16,8-17-2-16,6-13-4 0,-6-3-127 15,-12 0-268-15</inkml:trace>
  <inkml:trace contextRef="#ctx0" brushRef="#br0" timeOffset="32167.2565">16286 7851 598 0,'-2'0'248'16,"0"-3"-240"-16,-1 2 25 15,3-1-18-15,0 1-11 0,7 1-4 16,0 0 3-16,3 4 3 15,4 4 12-15,0 5 10 16,4 4 7-16,1 4 0 16,2 1-12-16,3 0-8 0,-1-3-9 15,2-5-4-15,0-8 2 16,1-6 13-16,1-10 21 15,2-13 20-15,2-15-11 0,3-11-3 16,5-11-4-16,2-12-16 16,4-8-11-16,6-9-8 15,2-1-2-15,6 1-3 0,5 6 1 16,3 8-2-16,2 11-2 15,1 15-1-15,-3 15-6 16,-3 12-11-16,-4 11-51 16,-6 6-72-16,-8 3-70 0,-8 2-250 15</inkml:trace>
  <inkml:trace contextRef="#ctx0" brushRef="#br0" timeOffset="36956.4649">4278 9454 671 0,'-5'-10'126'16,"2"0"-91"-16,3 2-7 15,0-2-17-15,3 1-4 16,4-1 3-16,2 2 2 0,0 1 2 16,1 4-1-16,1 2-4 15,1 1 1-15,0 8 6 16,-1 7 12-16,1 2 1 0,1 2-4 15,-1 0-8-15,-1-5-2 16,2-5 4-16,0-7 12 16,1-6 17-16,7-16 10 0,3-13-2 15,7-13-16-15,3-14-15 16,5-10-12-16,2-11-6 15,4-4-4-15,2-1-2 0,2 2-2 16,1-1-1-16,3 10-7 16,1 9-30-16,0 8-81 15,3 11-10-15,-2 5-2 16,-2 6-131-16</inkml:trace>
  <inkml:trace contextRef="#ctx0" brushRef="#br0" timeOffset="49779.6875">10593 11348 925 0,'-13'14'15'0,"3"5"2"0,5 6 4 16,5 3-5-16,0 0 5 15,4-2-7-15,6-6 1 16,2-5-4-16,6-11 22 16,7-7 18-16,9-18 23 0,9-13 6 15,15-14-20-15,12-16-32 16,14-14-10-16,9-11-12 15,6-5-3-15,2-4-4 0,-8-3-43 16,-17 3-303-16</inkml:trace>
  <inkml:trace contextRef="#ctx0" brushRef="#br0" timeOffset="58921.3035">11357 16828 626 0,'4'6'63'0,"1"0"-40"0,3 0 27 15,-3 1 9-15,1 1-17 16,-1-2-5-16,0-1-10 16,-2-1 17-16,1-1 1 0,1-2-16 15,0-2-3-15,4-3 4 16,5-6-13-16,6-4 17 15,4-5 2-15,5-4-15 16,6 0-5-16,3-3-6 0,0 0-1 16,2 3-7-16,-2-2 1 15,-3 3 0-15,-2-2-2 16,-7 4 2-16,-4 0-1 0,-4-1-2 15,-4-2 4-15,0 1-3 16,-4 0-1-16,1-1 0 16,0 0-2-16,1-2-2 0,3 1-2 15,1-1-78-15,-5-5-168 16,-3-2-402-16</inkml:trace>
  <inkml:trace contextRef="#ctx0" brushRef="#br0" timeOffset="61963.3089">11837 13454 201 0,'-18'-1'11'0,"2"1"-7"15,2-2-2-15,2 1 11 0,4 0 50 16,1 1-5-16,3-2-43 15,-1-2-14-15,3 1 115 16,-1-1-89-16,2 2 10 16,0-1-1-16,1 0-5 0,0 2-10 15,5 0-11-15,4-1-4 16,2 1-7-16,4 1 20 15,7-1-5-15,4 0-4 0,9 0 0 16,7 0-4-16,8-2 4 16,6 0 5-16,10-1 2 15,4 1-2-15,5 0-5 0,2 1 0 16,0 0-3-16,3-1 1 15,-2-1-1-15,-2-1-1 16,-2 1 3-16,-2-1 2 0,-5-1 5 16,-3 3-4-16,-6 0 4 15,-4 1-1-15,-4 0-6 16,-5 1 0-16,-6 1-5 15,-3 0 0-15,-4 0 3 0,-2 1-2 16,-5 0-3-16,-1 0 2 16,-7-1-2-16,-2 2 0 15,-2-2-1-15,-3 0 4 0,-2 0-3 16,-2-1 2-16,-1 1 3 15,-2-1-3-15,-1 1 4 16,-1 0-1-16,0 0 8 0,-1 0 5 16,2 0-1-16,-2 0-6 15,0 0-10-15,0 0-3 16,0 0 1-16,0 0-1 0,0 0-2 15,0 0-2-15,0 1-6 16,0 0-14-16,0-1-53 16,2 4 31-16,-1 1-51 15,-1 0-23-15,0-3-61 0,-1-1-140 16</inkml:trace>
  <inkml:trace contextRef="#ctx0" brushRef="#br0" timeOffset="68172.1198">4691 8945 661 0,'-61'-24'33'0,"-4"3"18"15,-2 4-21-15,-3 2-15 16,-7 3-8-16,-4 2-7 16,-4 4 2-16,-8 5-1 0,-2 2 2 15,-1 1 7-15,-3 6 2 16,2 4 5-16,0 3 4 15,6 6-7-15,-1 3-4 0,5 6-3 16,3 6-1-16,7 5-5 16,6 5-1-16,6 5 1 15,7 4-1-15,7 3-1 0,8 4 2 16,9 0-2-16,7 3 0 15,7-1 1-15,11-1 1 16,9 0-2-16,9-3 0 16,14-1 1-16,11-5-3 0,10 0-3 15,14-6 4-15,14-6 1 16,8-5-2-16,10-8 3 15,9-6 12-15,9-9 3 0,5-5 0 16,1-8-1-16,3-2-2 16,0-9-3-16,-1-5 0 15,-4-3 0-15,-2-5-2 0,-9-2-1 16,-6-2-2-16,-4-2 1 15,-9-3 3-15,-7-2 5 16,-8-2 3-16,-7-2 7 16,-6-3-3-16,-8-6 7 0,-6-3 7 15,-5-4-6-15,-10-7-12 16,-9-2-11-16,-9-4-3 15,-10 0-3-15,-19 0-1 0,-18 4 1 16,-20 7-4-16,-25 12-4 16,-21 13 2-16,-21 13 2 15,-17 14 4-15,-7 10 2 0,4 7 0 16,19 6 3-16,24-4-2 15,34-2 2-15,36-3-3 16,37-4-3-16,35-6-40 0,25-6-116 16,13-7-235-16</inkml:trace>
  <inkml:trace contextRef="#ctx0" brushRef="#br0" timeOffset="69014.5212">6589 9045 619 0,'-12'-37'116'0,"-5"2"-25"0,-2 1-40 15,-4 2-15-15,-1 4-15 16,-5 3-7-16,-3 2-8 16,-5 6-1-16,-6 5-3 15,-9 6-1-15,-8 6-1 0,-11 13-2 16,-8 7-3-16,-10 9-9 15,-5 11-2-15,2 4 2 16,1 4 11-16,7 2 3 0,6 2 2 16,13 0 1-16,7 1 4 15,11 2 0-15,10 2 1 16,10 3-4-16,9 4-1 0,9 2 1 15,9 0-1-15,11 2 0 16,12-4-1-16,12-5 3 16,12-2 1-16,12-6 4 15,10-7 9-15,13-4-4 0,6-7-1 16,7-2-7-16,5-5-3 15,3-6-2-15,2-9-1 16,-2-7 2-16,1-4-2 0,-3-8 0 16,-6-9 0-16,-6-6-1 15,-6-6 0-15,-10-1 0 16,-8-5 1-16,-7-5 0 0,-7-4 5 15,-5-5 27-15,-5-6 20 16,-3-7-15-16,-5-3-9 16,-4-6-11-16,-6 1-13 15,-10 0-5-15,-11 1 1 0,-11 3 2 16,-18 3-3-16,-13 5 0 15,-16 4 0-15,-14-601 2 16,-17 1217 1-16,-13-598 5 0,-11 11 0 16,-9 9 0-16,-8 12 0 15,1 7 1-15,4 16-2 16,11 9-1-16,9 11-6 0,14 10 0 15,17 11-2-15,13 11-16 16,9 4-114-16,8 1-154 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08:32:52.5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4320 5676 835 0,'-36'-34'12'0,"-2"-2"21"0,0 4 17 16,1 0-24-16,-3 5-8 16,-4 2-5-16,-4 2-9 15,-6 4-3-15,-5 5-1 16,-4 3 0-16,-3 6 1 0,-7 5-1 15,-2 10 1-15,-4 10-1 16,0 8-2-16,-4 9 1 16,3 7-2-16,6 4 2 0,6 7 1 15,7 1 1-15,9 4-1 16,13-1-1-16,9 0 1 15,9 0 1-15,9-2-1 0,9-4 0 16,3-2 2-16,9-4-4 16,8 1 5-16,9-1-3 15,9-1 1-15,8 2-1 0,8-2 1 16,10 0-1-16,10 0 1 15,5-2 0-15,10-3-1 16,4-4 1-16,9-4 0 16,5-4-1-16,4-6 1 0,5-2-1 15,4-3 0-15,7-3 0 16,0-1 0-16,5 0 0 15,5 0 0-15,3 1 2 0,1-2-1 16,3 0 3-16,-1-3-3 16,1-5 1-16,0-5 1 15,1-2-2-15,-5-11 1 0,0-6 0 16,-4-8 0-16,-4-4-1 15,-7-5 1-15,-10-3 0 16,-8-1 1-16,-8-2 2 16,-13 2 5-16,-9 1 8 0,-12 2 3 15,-11 1 6-15,-10 1 13 16,-7-1 1-16,-8-3 2 15,-7-3-14-15,-6-4-9 0,-4-3-7 16,-7-3-9-16,-2-6-1 16,-8-2-3-16,-7-3 1 15,-7 0-2-15,-10-4 2 0,-7-1-1 16,-10 1 1-16,-13 0-2 15,-13 2 2-15,-13 2-2 16,-15 4 1-16,-17 4-1 0,-15 7-2 16,-15 8 2-16,-8 7 0 15,-6 8 5-15,-5 8 2 16,5 4 10-16,7 8 19 15,5 3-13-15,8 2-11 0,2 10-9 16,4 7-2-16,3 4-1 16,-2 8-5-16,5 10-8 15,0 3-38-15,6-2-90 0,5-6-181 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08:33:12.3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3922 5451 702 0,'-2'4'54'0,"0"4"-31"16,2 4-22-16,7 1 2 0,4 3 8 15,2-2 6-15,0-4 9 16,2-4 20-16,1-6-8 16,-1-4 12-16,6-13-9 0,1-14-1 15,4-11 6-15,4-17-13 16,8-12-19-16,4-14-8 15,7-12-3-15,6-7-2 16,10-6 1-16,8-3-7 0,11-3-22 16,4 1-62-16,-2 0-164 15</inkml:trace>
  <inkml:trace contextRef="#ctx0" brushRef="#br0" timeOffset="6817.212">16805 5148 1000 0,'-2'-4'6'0,"2"3"-4"16,-1 1-1-16,1 2-2 0,1 5-3 15,5 1 3-15,-4 3 0 16,3 5 1-16,0-3 0 16,4 2 2-16,-2 1 1 0,1-5 1 15,2-1 4-15,0-5 9 16,4-3 18-16,6-4 17 15,6-15 4-15,9-12 5 0,12-12-19 16,15-12-21-16,10-16-13 16,13-8-5-16,11-7-2 15,5-3-1-15,1 0-25 16,-5 4-90-16,-7 8-95 0,-12 5-121 15</inkml:trace>
  <inkml:trace contextRef="#ctx0" brushRef="#br0" timeOffset="19921.235">7852 10409 862 0,'-5'-3'19'0,"3"3"17"16,3 0-21-16,6 3-15 15,6 5 1-15,1 5 0 16,6 3-1-16,0 3 0 0,5 3 2 16,2 1-1-16,1 1 4 15,0-1 2-15,0-4-3 16,-1-6-2-16,-1-5-3 15,-1-7 3-15,0-6 3 0,3-15 39 16,5-17 16-16,7-19-6 16,7-12-26-16,12-17-12 15,3-15-6-15,10-10-7 0,2-5-2 16,6 1-3-16,0 7-19 15,-2 13-79-15,-2 18-21 16,-5 17-48-16,-9 21-86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08:34:10.8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13990 13198 1034 0,'-13'-29'39'0,"1"1"5"0,7 4-17 15,3 1-17-15,1 4 3 16,4-1-11-16,4 5-2 16,3 1 1-16,0 4-3 0,3 5 0 15,-1 2-6-15,-1 3-3 16,-2 9-2-16,1 9 2 15,-2 7 2-15,0 6 3 0,-1 5 7 16,0-2 0-16,0-1 1 16,0-7-1-16,0-6 0 15,0-9 1-15,3-6 5 16,0-5 17-16,6-9 8 0,5-16 15 15,6-11-1-15,12-14-19 16,5-13-9-16,7-10-6 16,9-12-10-16,3-2-4 0,5-4-7 15,2 6-46-15,0 8-26 16,-1 15 9-16,-6 14-6 15,-6 15-42-15,-9 15-93 0,-8 8-243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07:07:10.8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21002 13439 833 0,'-4'-17'9'0,"1"4"-8"16,0 7-5-16,-3-2-6 0,-3 5-2 15,-6-2-11-15,-7 5 6 16,-6 2 13-16,-9 10 1 16,-7 3 20-16,-5 8 1 15,-4 4-3-15,-1 3-7 0,0 2-6 16,5-1 4-16,7-2 28 15,7 0 5-15,8 0-4 16,12 1-20-16,7-3-12 0,9 1 1 16,11-1 0-16,11-4 2 15,9-3 1-15,11-5 3 16,7-2-9-16,3 0 6 15,-5 0-3-15,-4 4-7 0,-10-2 5 16,-10 6-3-16,-14 4 0 16,-9 2-2-16,-9 2 2 15,-10 1 29-15,-7 4 26 0,-4-2 6 16,-4 0-12-16,1-3-20 15,-4-2-13-15,-1-2-9 16,2-3-1-16,-2-3 3 0,5-5-5 16,-3-3 0-16,4-4-1 15,4-3-2-15,2-4 3 16,4 0-2-16,5 0-2 0,6-4-2 15,7-2-18-15,3-5-119 16,10-4-229-16</inkml:trace>
  <inkml:trace contextRef="#ctx0" brushRef="#br0" timeOffset="390.0007">21053 13887 900 0,'-10'-4'11'16,"-2"2"-11"-16,1 9-3 15,-3 9 6-15,-2 5-6 0,-2 4 4 16,-2 8 4-16,3 1 1 15,2 6 23-15,4 1 4 16,6 1-6-16,4-2-14 0,6-4-5 16,9-5-5-16,8-7 5 15,6-11-2-15,5-7-3 16,5-8 6-16,1-5 1 0,0-12-5 15,-4-5-1-15,-6-6-4 16,-7-4 2-16,-9-4 0 16,-10-2 0-16,-6 2-4 0,-13 3 1 15,-6 6 7-15,-3 8 48 16,-2 9 3-16,3 9-19 15,5 6-33-15,6 12-7 16,3 4-20-16,8-2-193 0,4-2-369 16</inkml:trace>
  <inkml:trace contextRef="#ctx0" brushRef="#br0" timeOffset="842.4014">21610 13800 582 0,'-8'0'7'16,"-2"6"-4"-16,-4 1 0 15,-2 3 14-15,-5 2 23 16,-3 2 12-16,-1 2 26 0,-2 4 3 15,1 2 6-15,3 3 4 16,1 6-26-16,6 4-27 16,5 2-16-16,6-1-15 0,7-2-3 15,8-5-1-15,10-6 0 16,9-8 1-16,7-8-2 15,6-7 0-15,1-7-18 0,3-9-79 16,-6-4-59-16,-7-6-48 16,-5-2-90-16,-6-2 3 15,-9 2 147-15,-6 1 153 16,-4 3 206-16,-3 5 201 0,-2 3-161 15,-2 5-35-15,0 8-68 16,1 4-20-16,1 9-82 16,4 9-52-16,5 10 3 0,2 9-1 15,1 5 0-15,0 5-2 16,-1-4-8-16,-5-6-117 15,-4-16-184-15,-5-12-362 0</inkml:trace>
  <inkml:trace contextRef="#ctx0" brushRef="#br0" timeOffset="982.8017">21729 13710 1233 0,'6'-4'37'0,"8"7"-45"15,1 13 2-15,0-1-50 16,1-2-299-16</inkml:trace>
  <inkml:trace contextRef="#ctx0" brushRef="#br0" timeOffset="1544.4027">22068 13841 739 0,'-27'5'25'0,"0"5"-20"15,-2 6 17-15,4 3-5 0,0 4 13 16,4 3 1-16,5 7-12 16,6 0-6-16,10 1-6 15,5-3-1-15,11-4 1 0,8-5 1 16,4-9-4-16,2-10 1 15,0-5 1-15,-4-11 0 16,-4-10 0-16,-6-6 21 0,-6-5 21 16,-4-3-11-16,-4-1 8 15,0 3 5-15,-4 10-10 16,2 8 14-16,2 10 17 15,3 9-32-15,4 16-42 0,4 8 5 16,7 8 1-16,6 4-4 16,4-1 1-16,3-5 1 15,1-7 0-15,-1-10 0 0,-3-13-3 16,-5-7-17-16,-7-16-11 15,-5-13 26-15,-8-13 5 16,-5-14 1-16,-1-11 2 0,-2-6 0 16,0-3 8-16,0 5 9 15,1 10 42-15,3 14-2 16,0 17 1-16,2 13-3 15,-1 16-18-15,0 11-21 0,-2 19-26 16,0 14 5-16,-3 18 0 16,-2 17 2-16,2 8-6 15,-2 3-3-15,3 0-13 0,1-7-75 16,1-17-106-16,2-21-153 15,2-13-391-15</inkml:trace>
  <inkml:trace contextRef="#ctx0" brushRef="#br0" timeOffset="1840.8032">22886 13457 1041 0,'-1'2'106'16,"0"13"-66"-16,1 20-36 15,0 22-4-15,-6 12 5 16,-4 11 0-16,-2 1-3 0,-2-5-1 15,-1-11-1-15,1-18 0 16,0-16-4-16,0-14-40 16,-2-16-25-16,2-9-22 15,2-15-67-15,4-19-114 0,6-19 60 16,3-17 187-16,15-12-84 15</inkml:trace>
  <inkml:trace contextRef="#ctx0" brushRef="#br0" timeOffset="2121.6037">22867 13411 1021 0,'7'3'189'15,"1"15"-118"-15,5 14 3 16,5 23 36-16,5 10-57 0,5 12-39 15,4 3-12-15,2-5-2 16,2-8-3-16,-5-16-1 16,-2-15-5-16,-7-15-20 15,-2-13-9-15,-2-9 11 0,-2-17 21 16,1-15 1-16,0-16-13 15,1-10-1-15,-2-14-27 16,-4-4 14-16,-4-3 27 0,-3 6 7 16,-5 15 32-16,0 8 44 15,-3 15 9-15,-2 14-21 16,0 9-17-16,0 10-25 0,-1 7-21 15,-1 11-17-15,-3 12 6 16,3 4-7-16,-4 5-72 16,1-5-127-16,3-7-163 15</inkml:trace>
  <inkml:trace contextRef="#ctx0" brushRef="#br0" timeOffset="2496.0044">23294 13777 1059 0,'18'21'-1'0,"7"4"8"16,1-4 0-16,-1-8-9 15,-4-5 5-15,-3-6 0 0,-3-8 1 16,-3-8 22-16,2-5 37 15,-1-6-38-15,4-8-14 16,1-4-5-16,-2 0-3 0,0 0-3 16,-3 5-1-16,-3 6 4 15,-5 8 31-15,-3 7 25 16,-3 11-4-16,-5 4-17 0,-8 17-38 15,-7 7-3-15,-3 14 5 16,-1 9-2-16,4 6 2 16,5 1-2-16,10-6 0 0,7-5-3 15,7-10 0-15,8-12-3 16,5-12-32-16,5-10-57 15,5-6-7-15,-1-15 5 16,5-17-87-16,-1-16-76 0,-1-13-349 16</inkml:trace>
  <inkml:trace contextRef="#ctx0" brushRef="#br0" timeOffset="2667.6047">23851 13394 979 0,'-11'-15'175'0,"4"4"-4"16,7 7-49-16,5 4-95 0,4 11-32 15,4 8 5-15,-1 14 1 16,4 11-1-16,-4 14 0 15,-2 14-3-15,-8 8-3 16,-2 3-2-16,-9-5-63 0,-9-4-121 16,-6-17-44-16,-5-15-98 15</inkml:trace>
  <inkml:trace contextRef="#ctx0" brushRef="#br0" timeOffset="3260.4057">23716 13635 980 0,'10'-3'188'0,"4"1"-122"0,12 4-53 16,5 1 2-16,3 3-11 16,6-2-2-16,-3 0 1 15,0-3-5-15,-3-2 0 16,-4-3 3-16,-4-6-6 0,-4-2 0 15,-8-1 5-15,-3 2-1 16,-6-2 8-16,-4 5 16 16,-1 2 50-16,-3 4 3 0,-6 9-51 15,-3 13-26-15,-2 6-3 16,-1 10 6-16,3 7-1 15,1 1-1-15,8 1 1 0,0-7 0 16,8-7 1-16,5-8-2 16,2-8 0-16,4-15-1 15,3-5 4-15,4-16-1 0,2-10-4 16,2-9-28-16,-1-3-21 15,-5 3 35-15,-5 5 18 16,-4 8 7-16,-5 9 45 16,-4 7 9-16,-2 9 6 0,0 4-39 15,1 11-35-15,-2 8 6 16,2 5 6-16,0 10-3 15,4 2-2-15,3-2 0 0,3-3-2 16,-1-8-4-16,-1-5 2 16,-1-10-1-16,3-10-2 15,-1-2-3-15,1-9 11 0,0-7-4 16,2-3 4-16,-1-2 5 15,-1 0 2-15,-2 0 14 16,0 1 13-16,-1 3-1 16,-2 4-8-16,-3 5-11 0,1 3-13 15,-3 5-6-15,-2 2-15 16,-1 6-66-16,-5 1-54 15,2-5-120-15,4 0-294 0</inkml:trace>
  <inkml:trace contextRef="#ctx0" brushRef="#br0" timeOffset="3837.6067">24532 13627 1393 0,'-12'-4'128'16,"7"4"-112"-16,2 18-30 15,3 6 13-15,0 7-3 16,0 4 0-16,-1 2 1 15,-2-1 3-15,2-4-2 0,0-5 4 16,-2-4-2-16,5-7 0 16,-1-4 0-16,4-9-3 15,2-3 2-15,2-8 4 0,0-10 3 16,5-6-4-16,-1-10-2 15,-2-6 1-15,-1-4 0 16,0-1-5-16,-6 3-2 0,1 7-1 16,-3 9 9-16,-1 8 0 15,4 11 4-15,0 6-2 16,5 5-13-16,4 10 10 15,7 2 3-15,5 5 7 0,2 0-1 16,-1 4-2-16,-2-3-5 16,-7-2-1-16,-5-4-3 15,-11-2-2-15,-5-2 4 0,-10-5 1 16,-4-2 2-16,-3-2 0 15,-1-1-3-15,3-4 1 16,5 0 1-16,3-7-1 0,6-4 1 16,4-8-3-16,6-9 0 15,11-3-16-15,8-9-50 16,6-2 6-16,1 2 52 15,1 7 8-15,-4 7 5 0,-6 7 50 16,-6 11-1-16,-6 7-6 16,0 4-10-16,-3 5-24 15,-3 7-14-15,-3 12-4 0,-4 2-1 16,-8 3-4-16,0-1-1 15,-3-3-69-15,3-5-48 16,2-9-15-16,7-11-25 0,2-6-35 16,9-13-48-16</inkml:trace>
  <inkml:trace contextRef="#ctx0" brushRef="#br0" timeOffset="4165.2073">25147 13429 1226 0,'1'-3'189'0,"2"2"-96"15,-2 10-88-15,0 6-5 0,2 9 3 16,-1 3-2-16,-3 3 1 15,-2 4-1-15,-4-1 0 16,-7-2-1-16,-3-5 0 0,-2 1-4 16,0-6-2-16,-1-5-10 15,7-4-22-15,4-7 15 16,4-4 17-16,3-2 10 0,7-10 1 15,6-7-5-15,1-3 0 16,1-4 3-16,1 4 10 16,0 3 61-16,-2 5 14 15,-1 7-31-15,1 5-34 0,2 7-13 16,2 8 5-16,-1 8-3 15,-2 7-9-15,-3 5-6 16,-7 6-4-16,-5-1 0 0,-12 0-10 16,-10-3-53-16,-10-9-61 15,-6-9-131-15,-5-14-172 16</inkml:trace>
  <inkml:trace contextRef="#ctx0" brushRef="#br0" timeOffset="4960.8087">21288 14588 939 0,'5'-29'35'15,"4"-4"-29"-15,3 0-3 16,-2 3-2-16,-2 5-1 15,-5 2 2-15,-3 5 2 16,-15 7 25-16,-13 9-13 0,-13 4 0 16,-12 15 7-16,-12 14 25 15,-7 15 21-15,-4 15-12 16,2 14 8-16,10 12-22 0,16 3-30 15,13 1-9-15,21-7-2 16,13-9-2-16,16-15 0 16,12-13-1-16,5-12 0 0,4-13 5 15,1-12-1-15,0-10 0 16,-2-9-2-16,-1-10 0 15,1-12 0-15,-4-8-3 16,-1-8-3-16,-8-6 1 0,-5-2-9 16,-8 1-18-16,-8 6 13 15,-7 9 20-15,-10 11 3 16,-4 12 22-16,-4 13 12 0,0 6 3 15,3 17-15-15,3 9-15 16,8 4-10-16,8 3-2 16,13 0-1-16,10-3-1 0,9-4 1 15,4-8 3-15,1 0-3 16,-4-6-1-16,-7 0-3 15,-12-1 0-15,-5-1 3 0,-6 4 1 16,-5 1 3-16,-5 5-1 16,2 2-1-16,-2 2 1 15,6-2-5-15,5-4-51 16,2-10-100-16,6-11-92 0,1-15-157 15</inkml:trace>
  <inkml:trace contextRef="#ctx0" brushRef="#br0" timeOffset="5288.4093">21277 14845 1469 0,'-2'11'23'0,"13"15"-24"16,7 13 6-16,5 11-4 15,3 5 0-15,-4 2-1 0,-2-3-1 16,-6-10-3-16,-7-10-2 15,-5-11-2-15,-4-10 0 16,-7-12 2-16,-3-7-1 16,-1-17-24-16,0-13-1 0,4-11 6 15,4-10 13-15,5-3-7 16,6 2 11-16,9 7 9 15,4 9 7-15,7 9 34 0,2 11 15 16,2 10-4-16,0 8-8 16,2 5-24-16,-2 11-19 15,-4 13-6-15,-3 8-4 0,-3 5-25 16,-4-5-118-16,-3-8-205 15,-1-11-445-15</inkml:trace>
  <inkml:trace contextRef="#ctx0" brushRef="#br0" timeOffset="5990.4105">21734 14783 1257 0,'-25'-8'147'16,"1"1"-58"-16,10 9-16 16,-2 14-52-16,1 8-23 15,2 11-1-15,1 4 3 0,3 5-4 16,4-4-2-16,4-3-5 15,7-10-8-15,8-10 1 16,4-10 1-16,5-9 1 0,2-9 3 16,3-11 6-16,-1-8 2 15,2-7-2-15,-6-1-3 16,-5 2 1-16,-6 4 8 15,-6 7 6-15,-5 11 31 0,-7 9 21 16,-4 9-18-16,-2 16-24 16,-1 12-12-16,6 6-3 15,7 5-3-15,3-1 5 0,11-6-7 16,7-14-5-16,6-11-48 15,-1-13-30-15,-1-11-17 16,-3-18 5-16,0-11 32 0,-7-2 4 16,-5-5 37-16,-6 5 43 15,-4 6 146-15,0 12 48 16,-2 12-61-16,0 10-53 0,2 9-36 15,4 15-59-15,3 18 11 16,2 16 27-16,2 20-19 16,-3 18-13-16,2 4-9 15,1-5 2-15,-1-10-19 0,-3-17-25 16,-2-23 4-16,-3-23 10 15,-3-16-3-15,-5-14 28 16,-5-19-20-16,-3-13-36 0,0-17 27 16,2-10 22-16,4-7 5 15,6-3-8-15,4 6 10 16,3 9 6-16,6 12 8 15,4 10 33-15,2 8 11 0,3 11-18 16,4 4-2-16,4 6-2 16,2 3-10-16,3 5-10 15,-1 7-9-15,-2-1 0 0,-4 11-2 16,-5 6-2-16,-9 5-1 15,-8 5-1-15,-6 3 3 16,-13 4-3-16,-12-1 7 0,-9 1-6 16,-8-4 3-16,-3-4-6 15,0-6-47-15,5-7-33 16,9-10-20-16,14-10-107 15,13-15-120-15</inkml:trace>
  <inkml:trace contextRef="#ctx0" brushRef="#br0" timeOffset="6505.2114">22233 14816 1238 0,'0'14'2'0,"11"1"3"16,12 3 0-16,8-5-3 15,-3-5 0-15,3-7-1 16,-3-3 2-16,-3-12 1 0,-3-8-1 15,-3-9 0-15,-2-8 0 16,-4-13-1-16,-1-13-1 16,0-7-1-16,-2-4-3 15,-5 2-2-15,1 7 4 0,-5 13 3 16,1 19 21-16,-4 16 83 15,-6 17-41-15,-2 14-48 16,-4 14-22-16,-3 17 4 0,-4 11 3 16,4 8-2-16,4 2 0 15,9-3-2-15,2-1 3 16,8-10-2-16,4-5 2 0,1-5 1 15,1-4-2-15,-4-5 1 16,-1-4-2-16,-2-5 2 16,0-6 0-16,-3-6 0 15,-1-3-1-15,-1-5 0 0,3-3 3 16,2-13 10-16,2-11-5 15,3-11-7-15,7-8 0 16,3-8 4-16,4 2-4 0,4 3 0 16,0 13 33-16,5 11 31 15,1 15-21-15,2 10-8 16,3 14 2-16,0 7-4 0,-1 8-11 15,-6 5-11-15,-6 1-11 16,-9-1-1-16,-11-3-6 16,-9-7-22-16,-18-13-65 15,-11-16-93-15,-6-23-420 0</inkml:trace>
  <inkml:trace contextRef="#ctx0" brushRef="#br0" timeOffset="10124.4177">6204 6022 646 0,'-22'-26'85'16,"-4"1"38"-16,2 0-34 16,-1 1-7-16,-2 3-32 15,1 0 3-15,0 2-20 0,-1 1-12 16,-2 5-7-16,-5 1-3 15,-4 6-8-15,-7 6-2 16,-7 7-3-16,-7 12 0 16,-7 10-2-16,-4 9 1 0,-4 9 1 15,-1 5-4-15,-1 9-1 16,2-1 5-16,4 2 2 15,7-3 1-15,2 1-1 0,6-3 2 16,0 0-2-16,3 0 1 16,-2 4 3-16,0 3 3 15,0 7 5-15,-1 7-4 0,-3 7-5 16,1 7-1-16,2 6-3 15,0 7 1-15,6 5 0 16,4 5 0-16,8 0 0 0,8-3 1 16,10-3-1-16,12-5 1 15,7-2 0-15,16-6 1 16,9 6 3-16,7 1-2 15,5 6-2-15,0 9-1 0,1 10 0 16,-2 11 0-16,-6 7 2 16,-4 9-2-16,-3 6 0 15,1 2 2-15,1-7 6 0,7-13 61 16,8-13-19-16,10-17-19 15,11-13 5-15,12-17-4 16,10-11-14-16,6-10 3 0,6-12-7 16,4-8-7-16,0-7-5 15,0-7-3-15,-3-5-5 16,-3-2-11-16,-4-3 3 15,-4-4 6-15,0-2 8 0,-2-4 0 16,-3-6 3-16,2-2-1 16,1-13-2-16,1-9 3 15,0-11 4-15,0-12 6 0,2-8 2 16,0-7 4-16,-3-5-6 15,-2-3 3-15,-3 2-3 16,-4 0-8-16,-9 1-4 0,-5 3-2 16,-9-1 1-16,-4 0 0 15,-2-3 1-15,-1-5-1 16,1-2 2-16,2-8-2 15,1-5 2-15,2-6-4 0,1-4 2 16,-2 2-1-16,2 2-1 16,-6 1 3-16,-4 5 2 15,-8 7-2-15,-7 3 4 0,-10 6 8 16,-7 2 5-16,-7 1-7 15,-2 3-9-15,-10-2 3 16,-6-3 2-16,-4-4 1 0,-3-1-4 16,-4-8-3-16,2-3-2 15,4-3 1-15,2 0 1 16,4 0-1-16,-2 0-3 15,0 1 3-15,-4 3 1 0,-6 1-2 16,-8 3-6-16,-5 4 5 16,-5 5-3-16,-3 6 5 15,-4 3 2-15,1 5 4 0,-1 2-1 16,-1-3-2-16,1 3 0 15,3-3 0-15,1 2-2 16,2-1 0-16,-1 1-1 0,-1 2 0 16,-1 2-1-16,-5 4 1 15,-4 2-2-15,-5 2 2 16,-1 4-2-16,0 5 0 15,2 6 1-15,4 5 8 0,2 4 9 16,1 7-8-16,2 5-6 16,-7 8-2-16,-1 0 1 15,-6 8-1-15,-3 7 0 0,-5 1-1 16,3 5 1-16,0 0-1 15,3 3 2-15,3 2-3 16,4-2 3-16,8 2-1 0,3 4-3 16,1 5 0-16,2 7-7 15,-3 8-9-15,2 7-16 16,-2 11-24-16,0 6-71 0,-1-2-138 15,1-5-230-15</inkml:trace>
  <inkml:trace contextRef="#ctx0" brushRef="#br0" timeOffset="12261.6215">19689 5502 984 0,'-25'-47'48'0,"-3"6"7"16,-5 7-36-16,-6 5-14 15,-8 2 0-15,-5 5-9 0,-10 5 6 16,-8 3-1-16,-9 8-7 16,-10 6 8-16,-9 6-1 15,-9 11-3-15,-6 6 5 0,-3 6-2 16,-2 5-3-16,1 5 6 15,4 3-2-15,3 6 3 16,3 4 6-16,4-1-7 0,2 6-1 16,5 0 11-16,0 5 2 15,5-1-7-15,3 5 2 16,9 5 19-16,4 4 0 0,7 8-2 15,11 3-8-15,5 10-12 16,9 11-4-16,7 10-3 16,4 10 0-16,7 5 0 15,4 12-4-15,6-2 0 0,7 0-20 16,7-5-12-16,3-12 23 15,13-7 11-15,12-10 0 16,8-8 3-16,9-8 0 0,9-5 6 16,9-3 21-16,10-4 9 15,4-5-3-15,4-4-2 16,5-3 5-16,-1-5-18 0,3-7-12 15,1-6-7-15,5-8 1 16,-1-4 1-16,5-9 3 16,4-9 7-16,4-7-9 15,7-11 0-15,4-3 11 0,4-12 2 16,4-7 3-16,2-4 2 15,1-5-12-15,-1-4-2 16,-3-4 1-16,-4-5 3 0,-4-6-7 16,-5-4 3-16,-5-6-5 15,-5-4 3-15,-3-1-1 16,-6-6-1-16,-6-6-3 0,-4-2-2 15,-7-9 1-15,-6-3-1 16,-6-5-1-16,-9-2 0 16,-7-2 2-16,-7-2 1 15,-9 1 0-15,-5-3-1 0,-4-4 1 16,-2 0 2-16,-3-3-2 15,-3 0 2-15,-1-1-3 16,-6-2-2-16,-6 2-6 0,-8-2 2 16,-12 4 6-16,-12 3-3 15,-13 3 3-15,-13 6 0 16,-11 6 0-16,-9 7-1 15,-6 5 3-15,-2 8 1 0,-1 8 6 16,2 5-6-16,-2 7-3 16,-3 6 0-16,-2 7-1 15,-9 5 1-15,-5 9 0 0,-1 6-1 16,-7 9 0-16,0 8-2 15,-2 10-12-15,0 11-14 16,-2 14-56-16,-1 5-85 0,3 1-167 16,4-3-508-16</inkml:trace>
  <inkml:trace contextRef="#ctx0" brushRef="#br0" timeOffset="13556.4238">16503 12180 1123 0,'-81'-8'27'15,"8"4"6"-15,3 6-21 0,4 8-7 16,0 1 0-16,-2 6-8 16,1 3 1-16,-4 3 4 15,-1 6-8-15,-4 2 4 0,0 10 5 16,1 8-4-16,0 8 0 15,1 10 0-15,-2 10-7 16,1 11 1-16,2 8 7 16,4 12 0-16,2 7 1 0,6 8 3 15,7 8 0-15,6 7 1 16,5 4-1-16,12-2-3 15,7 0 1-15,10-2 3 0,8-4 2 16,8-5 19-16,9-3 18 16,10 0-14-16,8-1-12 15,5 0-5-15,9 1-10 0,10 0 0 16,10-2 1-16,8-5-2 15,10-9-3-15,9-12 0 16,6-11 4-16,3-15-3 0,-1-11 4 16,1-5-2-16,-3-7 6 15,-3-3 13-15,-3-2 17 16,-1-2-8-16,-3 0-13 15,-3 1-4-15,1 0 4 0,-3 1-10 16,2-5-3-16,-3-8-1 16,4-7 2-16,1-11 16 15,1-12 22-15,0-7-24 0,0-13 8 16,-1-7-3-16,-4-7-8 15,-3-8-10-15,-2-1 6 16,-3-6-5-16,-3-8 0 0,-2-3-1 16,1-9 2-16,-3-5-3 15,2-2-2-15,-3-1-4 16,1-4 1-16,-3-1-1 15,-2 2-1-15,-4 1 1 0,-9-1-4 16,-4 0 1-16,-8-4 1 16,-8 0 3-16,-7 0-1 15,-8 1 1-15,-5-2 0 0,-4 1 1 16,-6 3 2-16,-3 1 2 15,-3-2 4-15,-1-1 2 16,0-2-2-16,2-1-5 0,1-3-3 16,0-7 0-16,1 0 0 15,-1-2-4-15,-5 2-1 16,-3 0 0-16,-4 1 1 0,-4 4 2 15,-5 1 2-15,-6 5 0 16,-2 2 4-16,-2 0 2 16,-3 4-1-16,-5 5 7 15,0 2-6-15,1 4 0 0,-5 2 2 16,-1 1-7-16,-3 5 1 15,-2 2 1-15,-2 5-2 16,-1 5 0-16,-1 7 0 0,-3 9-2 16,0 4-1-16,0 12-1 15,0 9-2-15,-1 6-8 16,-2 12-44-16,-6 3-60 15,-1-1-217-15,-4-5-676 0</inkml:trace>
  <inkml:trace contextRef="#ctx0" brushRef="#br0" timeOffset="15194.4267">4656 11846 868 0,'-17'-2'22'0,"1"-4"35"15,4-2-24-15,3 0-7 16,3-3-15-16,1 2-9 16,2-4 1-16,3-1-2 0,0 0 4 15,5-3-3-15,3 1 0 16,3-3-2-16,3 2 2 15,6 1-2-15,0 1 3 0,3 6-3 16,3 5 6-16,0 6 24 16,2 6 19-16,1 13 0 15,0 4-10-15,0 6-13 16,1 5-7-16,-2 3-9 0,-4-2-8 15,-5 2 0-15,-3-1-2 16,-5 0-1-16,-4-3 0 16,-4-3 0-16,-3-4 0 0,0-5-2 15,-3-8 2-15,-4-5-7 16,-2-9-4-16,-2-8-4 15,-3-16-27-15,0-13-15 0,0-15 35 16,0-9 19-16,4-5 6 16,3 3 7-16,0 4 32 15,3 8 34-15,2 13-3 0,1 8-12 16,1 7-17-16,0 4-11 15,4 6-17-15,6 4-12 16,1 3-2-16,5 2-2 16,4 3-2-16,4 0-2 0,3 3 2 15,-1 5 3-15,1 2 1 16,0 2-3-16,-5 4-9 15,-5 5 7-15,-5 7 4 0,-4 4 0 16,-5 4 2-16,-2 3 0 16,-1 0-1-16,0-1 1 15,0-8-1-15,2-4-9 0,4-7-47 16,3-14-71-16,-2-13-67 15,0-23-157-15</inkml:trace>
  <inkml:trace contextRef="#ctx0" brushRef="#br0" timeOffset="15522.0272">5253 11289 1324 0,'-17'10'93'16,"10"6"-78"-16,10 15-16 15,11 8-3-15,8 5-2 0,7 6-7 16,5 0-20-16,-1-6-60 15,1-7 9-15,-9-10 7 16,-2-6 46-16,-10-8 19 0,-5-5 13 16,-5-6 3-16,-5-4 16 15,-6-3 37-15,-5-8-15 16,-4-6 2-16,-2-6-16 15,-5-8-6-15,2-3-3 0,-1-3 6 16,3 3-14-16,3 4-7 16,2 6 1-16,2 7 10 15,4 10-4-15,4 7 2 0,5 12-22 16,3 12-28-16,8 7-28 15,4-4-45-15,4-2-161 16,3-11-294-16</inkml:trace>
  <inkml:trace contextRef="#ctx0" brushRef="#br0" timeOffset="15990.0281">5620 11282 1043 0,'-3'-1'81'0,"-3"-7"-19"16,3 4-44-16,2-5-16 15,-1 3 3-15,-2-2-6 16,0 3 4-16,-3 2-1 0,-3 2-8 16,-1 7-4-16,-2 11 4 15,-1 6-2-15,4 14 11 16,2 7-1-16,6 11-2 0,2 3 2 15,10 0-1-15,6-5-2 16,4-11 2-16,6-13-6 16,0-18-10-16,3-11 12 15,-2-18-4-15,-2-15 7 0,-6-10 4 16,-6-8 3-16,-10-9-8 15,-4-3 6-15,-13-10-3 16,-7-6-1-16,-8 1 0 0,-1 3-1 16,0 9 2-16,3 11 103 15,6 16 42-15,7 14-43 16,6 14-28-16,6 9-41 15,2 12-33-15,12 16-11 0,3 11 5 16,9 9 2-16,4 7-2 16,1 2-4-16,4-3-11 15,-1-3-10-15,-3-7 6 0,-4-3-11 16,-5-4 23-16,-3-3-30 15,-3-3-18-15,-2-8-32 16,-4-4-22-16,-1-11-67 0,-2-6-154 16</inkml:trace>
  <inkml:trace contextRef="#ctx0" brushRef="#br0" timeOffset="16333.2287">5975 11193 1092 0,'-3'5'17'0,"3"-2"-17"16,9 2 0-16,3 1-5 0,-1-4-29 16,3-6-12-16,-2-10-14 15,-1-6 39-15,-3-6 26 16,-4-8 2-16,-4-4-2 15,-4 3 4-15,-10 2-2 0,-4 5 49 16,-5 8 11-16,-2 11 18 16,-3 7 6-16,4 13 7 15,1 18-32-15,8 13-46 0,8 10-11 16,7 4-7-16,11 4-1 15,14-3-9-15,8-11 3 16,9-14-11-16,8-14-60 0,1-16-8 16,1-14-4-16,-4-19-25 15,-5-16-134-15,-7-12-178 16</inkml:trace>
  <inkml:trace contextRef="#ctx0" brushRef="#br0" timeOffset="16598.4291">6338 10767 187 0,'-7'-54'66'16,"-4"13"493"-16,-2 16-340 15,-1 11-49-15,2 9-45 0,3 6-57 16,2 11-58-16,2 6-17 15,2 5 5-15,2 6 3 16,1 0-2-16,0 3-1 0,3-2-3 16,3-1 0-16,1-2-20 15,2-3-20-15,4-5 30 16,2-2 14-16,2-4 1 0,6-3 2 15,1 0 4-15,4 0 5 16,-1 1 7-16,0 4-2 16,-4 3-7-16,-7 4-2 0,-6 4-7 15,-10 6-3-15,-12 3 2 16,-8 3-1-16,-14 0-4 15,-10-5-76-15,-9-10-235 16</inkml:trace>
  <inkml:trace contextRef="#ctx0" brushRef="#br0" timeOffset="17238.0302">5238 11503 957 0,'0'-1'92'0,"0"-1"-60"16,3 4-29-16,2 4 0 0,3 3-5 15,1 3 4-15,1 5-1 16,1 8-2-16,1 6-1 16,1 5 3-16,1 7 6 0,-1 1-1 15,2 0-6-15,1-5 3 16,-3-8-1-16,1-9 0 15,-3-6 2-15,2-11 1 0,-2-3 4 16,-1-7 33-16,2-6 1 16,-3-6-10-16,-1-6-12 15,-2-5-19-15,-2-5-1 0,-4-4-2 16,-6-3 0-16,-9-4 0 15,-6-1 2-15,-4 1-3 16,-8 3 1-16,1 7 6 16,-1 6 55-16,4 8 64 0,5 9-66 15,6 6-12-15,8 3-27 16,8 4-20-16,4 8-20 15,8 6-76-15,4-2-51 0,-1-2-131 16,-1-1-545-16</inkml:trace>
  <inkml:trace contextRef="#ctx0" brushRef="#br0" timeOffset="19874.4349">7960 7237 970 0,'-12'-17'107'0,"0"1"-32"0,3 7-45 16,-1 2-13-16,2 3-7 16,3 3-12-16,-1 1 7 15,2 4-6-15,0 8-4 0,-3 9 9 16,-4 12-7-16,-5 13 0 15,-8 14 8-15,-7 12-5 16,-7 8-2-16,-2 2 4 0,0-2-2 16,4-3 4-16,5-10 3 15,11-13 8-15,11-9 43 16,9-8-12-16,14-10-21 0,15-11-1 15,15-11-6-15,10-5-2 16,9-9-6-16,7-10-9 16,1-8-10-16,-3-4-62 15,-9 1-57-15,-9 2-49 0,-12 2-76 16,-12 6-163-16,-14 4 98 15,-10 7 314-15</inkml:trace>
  <inkml:trace contextRef="#ctx0" brushRef="#br0" timeOffset="20654.4362">7744 7872 888 0,'-11'1'81'0,"6"-1"25"15,5 0-21-15,4 0-51 16,9 0-37-16,8-2 9 0,4-2-3 16,9 1 4-16,6-1 1 15,6 1-3-15,6 2-2 16,7-4 1-16,8 1-5 0,8-5-1 15,8-4 2-15,7-7-3 16,8-4 2-16,7-6 1 16,6 0 1-16,4 1 0 0,6-2 3 15,3 2-1-15,5 2 4 16,4 3 6-16,5 1 5 15,1 1-5-15,6 0-3 16,2 3-8-16,2-2 3 0,3 0 5 16,5-1 10-16,5-3 15 15,8 0 1-15,5-1-12 16,7-2-16-16,5 2-4 0,3-3-4 15,4 1-1-15,-1 0 2 16,8 1-1-16,-3-2-1 16,0 0 1-16,1 1 0 0,-3-3 1 15,-3 2 0-15,-3 0-2 16,-2-1 3-16,1-1-2 15,-5 0 1-15,3 2-1 0,-5-1 1 16,-1 1-1-16,0 2 3 16,-1 0-3-16,-3 1 3 15,-3 1 0-15,2 0 1 16,-3 1-3-16,-5 1 0 0,-10 1-1 15,0 2-1-15,-8 2 1 16,-9 0 1-16,-4 2-1 16,-7 1 1-16,-6-1-1 0,-7 3 0 15,-4 0 0-15,-7 0-1 16,-6 1 1-16,-3 2 0 15,-5-1 1-15,-6 0 0 0,-5 2-1 16,-5 2 1-16,-6 1 1 16,-7 2 0-16,-9 2 0 15,-7 1 3-15,-9 1 1 16,-8 0-4-16,-8 0-2 0,-4 0-1 15,-7 1 0-15,-5 0 0 16,-2 0 0-16,-3-1-2 16,0 0 0-16,-3-1 1 0,-6-4-3 15,-6-3-54-15,-10 0-51 16,-14 0-37-16,-13-2-98 15,-14 2-130-15</inkml:trace>
  <inkml:trace contextRef="#ctx0" brushRef="#br0" timeOffset="20966.4368">17089 6362 971 0,'-35'-4'13'0,"8"-3"-3"0,3 0 69 16,10 4-8-16,3-2-42 15,6 0-17-15,2 3-7 16,1 0 9-16,1 1-5 16,0 1-9-16,1 0 0 0,5 5 3 15,2 5-1-15,3 3 18 16,2 2-2-16,8 3-1 15,3 1-5-15,4 0 0 0,4-2 32 16,1 1 8-16,0-3-7 16,-1 2-11-16,-3 2 6 15,-8 0-3-15,-5 3 1 0,-9 2 2 16,-8 5-14-16,-13 2 0 15,-8 5 1-15,-5 3 0 16,-4 1 2-16,-3 4-8 16,3 0-13-16,3 1-6 0,4 1-3 15,3-1-3-15,6-1-24 16,3-4-36-16,-1-7-50 15,0-10-157-15,-2-12-370 0</inkml:trace>
  <inkml:trace contextRef="#ctx0" brushRef="#br0" timeOffset="23134.8406">12762 6555 886 0,'-12'-9'18'15,"3"1"61"-15,6 4-14 16,3 3-18-16,6 1-28 15,6 1-15-15,10 1-1 0,7-1 2 16,5-1-1-16,5-8-2 16,5-6-2-16,-2-7-1 15,0-8-4-15,-5-9 2 0,-4-6 3 16,-9-7 1-16,-12-6 1 15,-10 0-1-15,-8 0 4 16,-15 8-3-16,-10 7 1 16,-5 11 40-16,-2 14 49 0,1 17-13 15,0 15-12-15,6 22-38 16,7 23-22-16,8 19-8 15,11 19 3-15,9 5-3 0,23-2-5 16,18-12-15-16,13-21-62 16,11-20-1-16,5-26-35 15,-1-20-5-15,-9-14-122 0,-10-15-302 16</inkml:trace>
  <inkml:trace contextRef="#ctx0" brushRef="#br0" timeOffset="23587.2414">13750 6169 1017 0,'-14'-19'74'0,"-5"-2"26"16,1 4-63-16,-2-1-15 15,3 7-9-15,-1 5-4 0,-2 6-7 16,-3 8-12-16,-3 16-6 15,-5 12 11-15,-3 15 1 16,-4 13-8-16,1 7 5 0,5-1-22 16,7-3-37-16,6-8 29 15,11-12 32-15,7-12 3 16,6-10 7-16,9-8 13 15,7-7 2-15,6-7 12 0,4-4-4 16,6-14-12-16,2-8-20 16,3-8 11-16,-1-10-6 15,-2-6-5-15,-2-13-7 0,-6-5-8 16,-7-10 9-16,-10-8-1 15,-11-4-7-15,-4-2 13 16,-18 4 5-16,-7 8 4 0,-4 12 44 16,-5 11 56-16,4 16 27 15,5 12-25-15,8 9-40 16,8 10-27-16,7 7-27 15,6 8-23-15,7 13-3 0,4 15 8 16,5 18-7-16,1 21-8 16,3 13-42-16,4 6-62 15,-2-3-80-15,-1-14-110 0,0-20-255 16</inkml:trace>
  <inkml:trace contextRef="#ctx0" brushRef="#br0" timeOffset="24273.6426">14131 5743 1233 0,'-19'-15'134'0,"0"5"-27"16,2 10-75-16,1 12-27 15,1 9-10-15,2 7-8 0,5 7-31 16,5 3-25-16,3-3-26 15,10 0-22-15,6-2 23 16,8-5 4-16,5-5 4 0,4-2 30 16,2 0 48-16,0 1 11 15,0 4 18-15,-4 5 23 16,0 8 32-16,-7 8-16 0,-4 6-19 15,-8 4-21-15,-7-1-19 16,-6-4-1-16,-11-6-6 16,-9-9 5-16,-6-12 2 15,-4-14-5-15,-2-11-45 0,3-18-2 16,3-18 42-16,7-16 3 15,9-14-21-15,11-8-37 16,10-1 6-16,11 2 58 0,11 9 55 16,11 9 27-16,5 13-9 15,4 9-26-15,1 9-20 16,-3 7-19-16,-7 10-7 15,-7 5-2-15,-9 2-4 0,-8 6-1 16,-9 0-3-16,-2 1-3 16,-3-3 15-16,-5-4 5 15,0 0 22-15,2-2 29 0,-1-3-45 16,1-1-9-16,3 2 6 15,1-1 11-15,2 2-11 16,1 1-6-16,1 1-3 0,-2-1-3 16,-1 2 2-16,-2 0-4 15,-5-4-7-15,-2-4-11 16,-3-3 14-16,-8-7-27 0,-4-6 17 15,-4-4 12-15,-3 0 2 16,-2 2 3-16,3 6 10 16,3 8 62-16,3 10-6 15,3 10 1-15,3 19-38 0,4 17-14 16,3 15 7-16,3 8-13 15,9 4-6-15,14-3-5 16,9-12-5-16,13-17-40 0,5-21-57 16,2-18-58-16,0-19-140 15</inkml:trace>
  <inkml:trace contextRef="#ctx0" brushRef="#br0" timeOffset="25802.4453">23285 14353 974 0,'-19'4'40'0,"0"4"-27"0,1 17-6 16,-2 12-6-16,1 13 8 15,-2 11-1-15,0 11 11 16,0 9 9-16,6 1 13 0,6-1-10 16,8-2 3-16,2-6-7 15,12-9-14-15,8-9-7 16,8-11-5-16,3-7 2 15,6-10-2-15,3-11 1 0,5-6-7 16,-1-5-5-16,-2-8-24 16,-6-8-174-16,-9-6-197 15</inkml:trace>
  <inkml:trace contextRef="#ctx0" brushRef="#br0" timeOffset="27596.4484">23509 14732 825 0,'-7'-6'3'0,"7"0"-1"0,6-1-45 16,8 1 40-16,4-5 12 16,3 1-5-16,3 0 4 15,-1-2 14-15,-1 5 19 0,-2 1 12 16,-3 4 1-16,-2 2-9 15,-2 4-22-15,-3 10-6 16,-2 8 16-16,-2 10 28 16,-2 7-4-16,-1 8-25 0,-1 4-1 15,0 1-14-15,0-5-14 16,1-7-1-16,1-8-2 15,-1-11-1-15,0-7 1 0,-1-10-5 16,-2-8 2-16,2-15 6 16,-2-10-9-16,0-12-20 15,4-8-5-15,4-3 11 0,0-4 17 16,5 4 3-16,2 8 5 15,-4 10-3-15,-2 10 11 16,-2 9 25-16,0 10 3 16,-4 5-5-16,1 16-19 0,-2 12 33 15,3 10 11-15,0 10-27 16,2 10-26-16,1 0-7 15,-1 1-3-15,3-8-1 0,-2-8-9 16,-2-8-63-16,-4-14-79 16,-2-14-67-16,-1-13-137 15</inkml:trace>
  <inkml:trace contextRef="#ctx0" brushRef="#br0" timeOffset="27924.049">23978 14711 1243 0,'-23'5'25'15,"10"8"-22"-15,5 13-3 0,7 0 1 16,1 8-1-16,4 2-2 16,5-2 3-16,1-1 0 15,2-4 1-15,3-4 0 0,2-6 2 16,2-6-3-16,2-6 1 15,1-6-4-15,0-2-1 16,-3-10-3-16,-3-8-4 0,-5-9-15 16,-5-7 3-16,-6-7 13 15,-7-6 4-15,-6 1 1 16,-5 4-4-16,-1 8 15 15,-3 10 11-15,1 14 8 0,4 12-1 16,3 19-21-16,6 14-11 16,4 6-28-16,6-1-157 15,7-3-211-15</inkml:trace>
  <inkml:trace contextRef="#ctx0" brushRef="#br0" timeOffset="28345.2498">24281 14733 932 0,'-10'-7'6'16,"0"3"-5"-16,1 4-1 15,-2 4 7-15,-1 2 5 0,1 4 11 16,-2 3 19-16,1 4 0 15,2 4-9-15,3 3 12 16,5 4-12-16,2 3-14 0,5 0-12 16,8-3-3-16,3-1-1 15,6-6-3-15,5-6 0 16,0-9 0-16,0-6-4 15,-1-9 1-15,-2-16-1 0,-6-10 0 16,-5-11 6-16,-6-13-3 16,-6-9 2-16,-3-6-3 15,-6 0 1-15,-4 8 2 0,-2 10 6 16,1 14 108-16,5 16 14 15,2 13-39-15,2 16-37 16,-1 15-41-16,-2 21-9 0,2 16 1 16,2 15 1-16,2 12-5 15,5 1-3-15,6-3-6 16,3-9-6-16,-1-13-54 15,-4-16-95-15,-6-20-113 0,-3-16-231 16</inkml:trace>
  <inkml:trace contextRef="#ctx0" brushRef="#br0" timeOffset="28969.2508">24445 14802 1317 0,'-1'1'-8'16,"12"10"-3"-16,3 3 11 0,4 3 2 15,0-3-5-15,-3-1-3 16,1-1 10-16,-5-6-2 16,0-3 0-16,-2-2-1 15,3-6 0-15,0-8 1 0,-1-7 1 16,0-6-2-16,-1-5 0 15,0-5 0-15,-3-1 2 16,-4-1-3-16,-1 5 0 0,-4 6 5 16,-8 7 12-16,-4 11 2 15,-7 8 13-15,-3 13-11 16,-3 14-11-16,0 11-1 0,2 6-8 15,6 7 3-15,9 0-1 16,8-1-3-16,5-7 1 16,10-7-3-16,2-7-2 15,1-5 0-15,1-10-13 0,-2-7-36 16,0-6-45-16,-3-7-32 15,-1-11-24-15,-1-9 15 16,-3-11 85-16,0-3 61 0,-6-3 9 16,2 2 45-16,-6 3 68 15,-3 5 88-15,-2 12-22 16,0 6-46-16,1 7-40 0,1 4-42 15,3 4-25-15,1 2-31 16,2 9-17-16,0 3 4 16,4 3 0-16,0 0-3 0,3 2 0 15,0-1-5-15,0-1-6 16,-2 0-7-16,1-1-3 15,-2 1 3-15,-1 0-5 16,-1-1-12-16,-1 3-5 0,-2-3 0 16,-3 0-4-16,2-1 8 15,-2-1-17-15,3-1-46 16,0-2-40-16,1-6-26 0,0-6-34 15,5-5-219-15</inkml:trace>
  <inkml:trace contextRef="#ctx0" brushRef="#br0" timeOffset="29702.4521">24783 14759 828 0,'5'-22'37'15,"2"0"-5"-15,1 0-13 16,5 3 15-16,0 0 1 16,0 3-27-16,-1 3 5 0,-3 1-3 15,-3 5-1-15,-3 1 8 16,-1 2 1-16,0 1 7 15,-6 2 42-15,-9 6-26 0,-6 4-30 16,-5 8 9-16,0 6 27 16,1 6-4-16,5 4-11 15,10 0-20-15,8 1-4 0,17 0-4 16,5-3-3-16,3-3-1 15,4-3-2-15,-4-5 1 16,-5-3-3-16,-7-5-2 0,-11-3-1 16,-3-1 4-16,-13 0 5 15,-12-1 10-15,-6-1 14 16,-1 0 59-16,3 0 0 15,3-1-29-15,10-1-38 0,10 2-19 16,10 0-28-16,11-5-106 16,10-8-111-16,4-10-393 15</inkml:trace>
  <inkml:trace contextRef="#ctx0" brushRef="#br0" timeOffset="29905.2525">25055 15009 1582 0,'2'8'-22'0,"8"10"20"0,-1 3 2 16,-2 2-2-16,-5-2-9 16,-2 0-15-16,-11-2 4 15,-6-1 6-15,-3-3-2 0,-8 1-10 16,-2-7-78-16,-4-9-156 15,-1-4-429-15</inkml:trace>
  <inkml:trace contextRef="#ctx0" brushRef="#br0" timeOffset="30482.4535">23647 15705 1077 0,'-6'-3'25'0,"6"0"-16"16,2 9-17-16,11 4 15 15,6-3-1-15,9 1-5 0,4-3 3 16,5-5 6-16,2 0-5 16,-3-10-4-16,-8-4 3 15,-5-5-5-15,-10-4 1 0,-10-8 5 16,-6-3-8-16,-12-2 6 15,-7 2-1-15,-5 4 13 16,-1 11 34-16,-3 12 14 0,2 10-23 16,3 20-24-16,3 9-11 15,6 12-1-15,7 7-1 16,8 0 1-16,4 0-6 15,10-6 3-15,7-5-3 0,4-7-6 16,2-8-48-16,2-10-99 16,1-11-117-16,0-6-368 15</inkml:trace>
  <inkml:trace contextRef="#ctx0" brushRef="#br0" timeOffset="30763.254">24136 15691 1203 0,'-20'-11'-3'15,"6"6"1"-15,1 1-1 16,1 2 5-16,-4 0-4 16,-2 6 5-16,-2 5-5 15,-3 6 5-15,1 5 1 0,2 4-4 16,5 4 6-16,6 1-8 15,7-1 7-15,3-3-5 16,13-4-3-16,7-8-3 0,7-7-5 16,6-4-8-16,5-11-11 15,4-10-83-15,1-8-2 16,-2-10 10-16,-1-9 0 0,-8-10-10 15,-7-9-76-15,-10-4-98 16</inkml:trace>
  <inkml:trace contextRef="#ctx0" brushRef="#br0" timeOffset="30888.0542">24317 15444 407 0,'-8'-46'437'0,"-6"17"-156"15,0 12-105-15,-2 16-63 0,-1 10-48 16,1 18-48-16,0 17-12 15,0 10 1-15,4 8-7 16,7 2-1-16,5-4-9 0,7-7 3 16,8-11-17-16,-1-11-85 15,1-10-93-15,1-13-162 16</inkml:trace>
  <inkml:trace contextRef="#ctx0" brushRef="#br0" timeOffset="31215.6548">24503 15602 1365 0,'-11'-14'33'16,"2"6"-18"-16,2 4-14 0,-2 2-2 16,2 1 1-16,-4 2-2 15,-1 3-1-15,1 5-1 16,1 4 2-16,3 5 2 0,5 7-1 15,3 5 3-15,7 8-1 16,5 6 2-16,5 9 0 16,0 8 3-16,2 10-3 0,-2 7 0 15,-5 1-4-15,-2-3-2 16,-5-9 1-16,-6-11 1 15,-3-16-3-15,-11-16 2 0,-10-13 3 16,-6-13 3-16,-3-11-5 16,1-14-9-16,3-13-18 15,9-14-13-15,11-16-134 16,7-4-226-16</inkml:trace>
  <inkml:trace contextRef="#ctx0" brushRef="#br0" timeOffset="31574.4554">24613 15795 1142 0,'11'2'18'0,"4"1"-14"0,-1 2 2 15,0 1-3-15,-3-3-5 16,-2-1 1-16,1-5 4 16,-5-3-2-16,1-7 1 0,1-7 0 15,-3-2-4-15,-4-5 3 16,0 1 0-16,-3 1-1 15,-5 4 6-15,-3 8 73 0,-4 7 19 16,0 7-26-16,-3 15-46 16,-1 9-17-16,3 12 0 15,5 7-4-15,4 0-6 0,6 2-3 16,7-9-3-16,9-7-8 15,8-12-32-15,2-11-37 16,2-9-30-16,4-15-75 16,-3-10-170-16</inkml:trace>
  <inkml:trace contextRef="#ctx0" brushRef="#br0" timeOffset="31808.4558">24863 15653 1056 0,'-5'-13'186'16,"1"0"-48"-16,-2 4-26 16,1 8-53-16,2 4-46 15,-4 10-17-15,0 0 1 0,3 4 2 16,1 2-3-16,2-2 1 15,5 2 0-15,7-2 1 16,3 0 2-16,-1 0 1 0,1 1 2 16,0 0 0-16,-1 1 4 15,-5 1-1-15,-1 1 0 16,-4 0 3-16,-3 0 1 15,0-1-1-15,-9 0-7 0,-4-3-5 16,-3-5-4-16,-9-4-20 16,-5-10-129-16,-4-12-289 15</inkml:trace>
  <inkml:trace contextRef="#ctx0" brushRef="#br0" timeOffset="32026.8562">25060 15623 1532 0,'13'11'-33'0,"1"8"22"16,2 10 14-16,-1 8 0 16,-9 3-1-16,-7 2 0 15,-9 2 2-15,-10 2 0 0,-8 0-2 16,-10 1-1-16,-4-4-6 15,-14-7-78-15,-13-9-158 16,-11-12-368-16</inkml:trace>
  <inkml:trace contextRef="#ctx0" brushRef="#br0" timeOffset="35287.2619">23918 14361 642 0,'0'-16'9'0,"9"1"-7"15,4 2 8-15,3 1 3 0,-1 2 40 16,1 0 27-16,-5 3-16 15,-3 2 14-15,-1 3-1 16,-3 1-26-16,-2 6-35 0,0 10-12 16,-2 8 2-16,0 7 2 15,0 5 0-15,2 5-7 16,5 3 0-16,7-3-10 0,2-8-20 15,1-12-134-15,0-12-300 16</inkml:trace>
  <inkml:trace contextRef="#ctx0" brushRef="#br0" timeOffset="36441.664">11052 15371 1164 0,'0'-8'78'16,"0"3"-57"-16,3 4-19 15,3 3 1-15,2 3-1 0,3 2 1 16,1 7 0-16,0 3 4 16,6 2 5-16,0 0 7 15,2-4-8-15,-1-2-4 0,2-10-2 16,0-5 0-16,3-17 2 15,2-17 10-15,6-13 12 16,7-16-6-16,6-14-11 0,6-11-5 16,8-2-7-16,5-1-7 15,6 5-3-15,3 3-30 16,-1 5-135-16,-3 3-203 0</inkml:trace>
  <inkml:trace contextRef="#ctx0" brushRef="#br0" timeOffset="40294.8707">13287 16345 964 0,'6'-27'10'0,"9"0"-6"16,1 8-9-16,1 3 6 15,-3 3 4-15,-2 5-6 16,-3 6 7-16,-6 3-5 0,1 11 17 15,-1 6 47-15,3 7-30 16,2 3 14-16,3 5-24 16,3 0-7-16,3-4 5 0,1-2 2 15,1-6-11-15,0-6 11 16,-2-4-13-16,-1-5 9 15,-4-6 4-15,0 0-6 16,-2-8 13-16,1-5 21 0,1-8-10 16,6-5-21-16,7-9-8 15,8-8-6-15,10-9-8 16,12-3 1-16,9-2-4 0,7 4-2 15,0 2-8-15,-8 3-64 16,-13 2-240-16</inkml:trace>
  <inkml:trace contextRef="#ctx0" brushRef="#br0" timeOffset="48141.6845">9534 6042 1190 0,'-3'-18'-1'16,"3"-2"8"-16,4 9-7 0,1 0-3 16,0 2 3-16,-1 4-3 15,-2 1 2-15,-2 4 5 16,2 4 1-16,1 10 1 0,4 5-3 15,5 6 12-15,4-1-3 16,10-1-5-16,4-11-4 16,6-12 2-16,3-14 4 0,2-20 7 15,1-14 4-15,-2-16-10 16,-1-12-3-16,-5-9 8 15,-6-6-6-15,-5-4-7 0,-7 7-4 16,-4 7 0-16,-2 15 1 16,1 11 2-16,3 16-1 15,7 14 0-15,7 5-16 16,5 1-111-16,5-3-166 0</inkml:trace>
  <inkml:trace contextRef="#ctx0" brushRef="#br0" timeOffset="50684.489">18248 16264 840 0,'3'-19'-1'15,"10"0"5"-15,5 1 3 0,3 3-7 16,-2 4 1-16,-4 2 2 16,-4 4-2-16,-5 2 6 15,-4 3 12-15,-4 8 78 0,-4 7 1 16,-2 7 11-16,-2 5-39 15,0 6-33-15,4 0-24 16,4-5 7-16,5-5-11 16,11-12-7-16,11-11 2 0,10-15 3 15,14-17 0-15,8-15-3 16,9-16-2-16,10-17-2 15,4-13-2-15,0-5-5 0,-4-2-7 16,-5 5-44-16,-12 6-57 16,-17 10-43-16,-14 14-178 15</inkml:trace>
  <inkml:trace contextRef="#ctx0" brushRef="#br0" timeOffset="62696.5101">21311 16400 677 0,'-9'-15'8'16,"-1"1"3"-16,0 5 1 15,-3 1 31-15,-2 4 9 16,-6 4-5-16,-4 6-19 16,-7 7 7-16,-3 9-4 0,-3 10-2 15,-1 11 7-15,3 7-11 16,5 6-1-16,7 3-14 15,5-1 0-15,7-1-7 0,8-6 2 16,3-5-3-16,4-7-5 16,4-6 5-16,3-4-2 15,1-10-3-15,1-3 1 0,3-7-1 16,-2-4 0-16,3-5 2 15,1-5 3-15,1-6-1 16,1-9 1-16,-2-1 0 16,-1-2-1-16,-7-2-1 0,-3 4-1 15,-5 1 4-15,-5 6 0 16,-3 2 1-16,-3 2 12 15,3 4 18-15,1 5-2 0,4-1-15 16,4 2-13-16,5 2-9 16,10-1 5-16,7 1 2 15,6 0 3-15,2 2-2 0,2 2 0 16,-7 3-4-16,-4 5 4 15,-8 2-2-15,-6 3 4 16,-7 4 6-16,-2 1 40 16,-2 1-7-16,-3 0-15 0,-2 0-19 15,3-2-6-15,0-3-2 16,1-3-3-16,3-5 1 15,-1-5-7-15,2-1-26 0,1-7-22 16,-1-4 10-16,0-8 25 16,2-5-93-16,-2-4 43 15,1-2 43-15,-2 2-6 0,-1 0 8 16,-1 7 27-16,2 1 2 15,-3 1 40-15,-1 2 46 16,0 2 4-16,2 2-8 0,2-1-15 16,3-1-27-16,7-1-36 15,4 0-3-15,6-3-6 16,4 0 2-16,0-1 1 15,0 2-3-15,-2 2 1 0,-5 2 1 16,-6 1 2-16,-4 3-1 16,-3 1 2-16,-2 2 12 15,-1 0 56-15,-1 4-42 0,-1 3-26 16,0 5-3-16,-1 0 0 15,2 4-1-15,0-1-1 16,1-3-5-16,1-1 0 0,5-3-13 16,2-5-26-16,3-1-11 15,3-3-19-15,3-3-18 16,0-2-29-16,0 0-1 0,-2 1 18 15,-1 2 70-15,-5 1 31 16,-1 2 5-16,-4-1 2 16,-3 3 8-16,-1 0 45 15,-1 3 87-15,-3 3-30 0,0 2-55 16,1 3-44-16,0 1-8 15,1 1 0-15,1-1-1 16,5 1-6-16,-2-2 1 0,0-3 1 16,1 1 0-16,-1-4 0 15,-3 1-1-15,0 1 1 16,0-2 1-16,0-1 0 0,-3-1 1 15,0-1 5-15,2-2 17 16,0-2 4-16,-1-4 8 16,4-7-18-16,6-8-14 15,4-10-4-15,8-8 0 0,4-6-2 16,3-3-5-16,0 2 0 15,-4 7-2-15,-4 9-13 16,-5 8-3-16,-8 10 13 0,-5 10 4 16,1 4-38-16,-4 10-23 15,2 4 41-15,0 5-53 16,0 2-57-16,0-5-93 0,7-3-283 15</inkml:trace>
  <inkml:trace contextRef="#ctx0" brushRef="#br0" timeOffset="63788.512">21950 16675 959 0,'-7'-12'101'15,"-4"2"0"-15,1 4-26 16,-3 4-44-16,-1 4-18 0,-2 4 1 16,1 9-10-16,1 1-5 15,2 7 5-15,6 0-2 16,2-1-5-16,6-3 7 0,5-4-3 15,6-7-3-15,5-4 4 16,5-6 0-16,2-4-4 16,-1-11 3-16,-2-3-4 0,-2-4 2 15,-6-1-7-15,-5 3-2 16,-6 2 9-16,-4 2 7 15,-2 7 14-15,-5 5 42 16,1 6 20-16,-1 8-40 0,1 7-29 16,4 6-12-16,1 2-1 15,4 2-4-15,5-5-5 16,8-4 4-16,3-8-1 0,1-8-10 15,0-2-11-15,1-11-8 16,-4-6 3-16,-3-3-16 16,-5 1 24-16,-4 2 23 0,-1 2 4 15,-3 7 28-15,-1 6 56 16,-1 7 1-16,0 15-55 15,1 9-25-15,0 16 48 0,-2 20-12 16,1 14-24-16,2 5-16 16,0-1-4-16,1-6-9 15,0-16-2-15,1-18 7 16,-1-18 0-16,-2-13 2 0,-2-10 0 15,-3-13-2-15,-1-15-19 16,-1-14-30-16,3-13-16 16,1-11-18-16,3-2 63 0,-1 0 26 15,2 6 4-15,3 13 4 16,2 10 29-16,-1 8 21 15,2 13-11-15,1 3-3 0,2 6-9 16,4 4-26-16,1 3-8 16,2 1-1-16,2 3-2 15,-2 4 0-15,1 3 0 0,-4 3-2 16,-5 3 1-16,-6 0 0 15,-2 3 0-15,-7-1-3 16,-5 1 4-16,-4-1-5 16,-1-4 2-16,5-3-2 0,2-3-8 15,5-3-24-15,6-4-26 16,9-7-31-16,9-9 17 15,7-1-33-15,7-9-36 0,5-2 69 16,1-1 27-16,-3 0 37 16,-4 2 5-16,-6 0 7 15,-8 1 3-15,-7 1 20 0,-8 0 75 16,-3 0 6-16,-3-2-22 15,-4 2-9-15,-1 0-30 16,2 2-27-16,2 4-9 16,1 6-5-16,3 2 2 0,-1 6-1 15,1 5-2-15,2 0 1 16,1 12 5-16,0 9 7 15,-2 8 13-15,-1 9 27 0,0 8-17 16,1 2-27-16,0-2-8 16,1-3-2-16,1-10 3 15,-1-9 0-15,2-7-6 0,-4-8 4 16,1-7-2-16,1-4 5 15,0-14 6-15,2-5-18 16,-1-4 1-16,1-1 4 16,0 4 5-16,-2 4 9 0,0 8 8 15,1 8 30-15,-1 4-21 16,0 9-25-16,3 8 11 15,4 8 19-15,1 3-17 0,0 3-14 16,3 2-4-16,-1-3-6 16,1-5-23-16,-1-8-91 15,1-11-63-15,4-10-69 0,1-18-165 16</inkml:trace>
  <inkml:trace contextRef="#ctx0" brushRef="#br0" timeOffset="64006.9124">22889 16369 1452 0,'-5'-7'86'0,"-1"3"-25"0,2 6-69 16,1 6 10-16,-6 8-1 16,-3 8 4-16,-2 7-1 15,-1 7 0-15,-2 4-4 0,4 2 2 16,2 0 0-16,4-5-2 15,3 1 2-15,3-4 2 16,2-2-5-16,8-4 0 16,5-3-3-16,6-4-7 0,3-6-45 15,1-11-115-15,-1-10-242 16</inkml:trace>
  <inkml:trace contextRef="#ctx0" brushRef="#br0" timeOffset="64599.7134">23075 16547 965 0,'3'-6'67'16,"0"4"-4"-16,6 2-49 15,4 11 25-15,2 3 52 0,0 7-1 16,2 7-1-16,-1 7 17 16,-4 3-71-16,-1 0-24 15,-4-2-8-15,-5-6-2 0,-1-7-2 16,-5-7 0-16,-7-7-1 15,-2-5 3-15,-2-6 2 16,-1-10-3-16,2-11 0 0,-1-10-17 16,7-12-20-16,3-7-24 15,4-5-18-15,0 3 53 16,1 5 27-16,5 11 6 0,0 9 6 15,1 12 34-15,4 3-10 16,1 8-8-16,6 4 5 16,2 3 9-16,2 6-23 15,1 11-14-15,-3 4-3 0,-1 7-7 16,-6 4-5-16,-4 3-6 15,-7-1-49-15,-2-1-75 16,-7-7-43-16,-6-9-67 0,0-10-173 16</inkml:trace>
  <inkml:trace contextRef="#ctx0" brushRef="#br0" timeOffset="64927.314">23337 16547 1499 0,'-7'7'4'0,"7"10"-13"15,-1 6 5-15,0-1 5 16,0 2 1-16,-1 2 0 0,2-6 0 16,1 1 3-16,2-6-3 15,4-2-2-15,3-5 0 16,1-6-2-16,1-4 3 0,0-9 0 15,0-8 2-15,0-8-3 16,-3-7-2-16,-4-3 1 16,-3 2 1-16,-6 1 1 0,-7 6 3 15,-3 10 12-15,-1 7 12 16,1 11-13-16,1 6-15 15,8 14-11-15,5 7-9 16,8 3-65-16,10-6-144 0,7-5-151 16</inkml:trace>
  <inkml:trace contextRef="#ctx0" brushRef="#br0" timeOffset="65239.3146">23600 16503 1401 0,'-12'-11'89'0,"4"2"-29"16,7 7-58-16,2 4-4 15,1 4 0-15,0 1 5 16,1 3 0-16,0 4 1 0,2-1-1 16,1 2-1-16,1 0-1 15,1-3 0-15,1-2-1 16,-1 0 4-16,0-1-1 0,-1-2-1 15,0 1 3-15,-1 2 0 16,-2 1 7-16,-2 2 9 16,0-1 3-16,-2 0-14 0,-5 2-5 15,-4-1-2-15,-5-2-4 16,-4-2 2-16,-3-3-2 15,-4-2-1-15,0-2-4 0,3-2-10 16,5-6-22-16,10-11-42 16,7-14-87-16,13-11-192 15</inkml:trace>
  <inkml:trace contextRef="#ctx0" brushRef="#br0" timeOffset="65426.5149">23774 16354 1464 0,'-7'-9'101'16,"6"9"-35"-16,-2 4-72 15,1 11 9-15,4 10 3 0,-1 8 0 16,2 4-2-16,3 5-3 16,0 2-2-16,-1-2-6 15,-3-5-8-15,-1-8-64 0,-4-7-60 16,-12-13-81-16,0-9-106 15</inkml:trace>
  <inkml:trace contextRef="#ctx0" brushRef="#br0" timeOffset="65551.3151">23648 16520 1407 0,'30'-5'59'0,"20"3"-52"0,9 5 0 16,11 1-12-16,-7-4-12 16,-12-1-203-16,-19-10-527 15</inkml:trace>
  <inkml:trace contextRef="#ctx0" brushRef="#br0" timeOffset="67064.5178">18900 16259 1104 0,'-9'-10'80'0,"4"2"-47"15,3 6 30-15,1 5-14 0,2 7-43 16,4 8 0-16,2 6 3 15,1 4 32-15,1 3 13 16,2 0-20-16,1-4-20 16,1-5-9-16,0-7-2 0,0-9-1 15,-1-6 1-15,2-11 1 16,5-15 0-16,5-15 3 15,9-16-1-15,12-13-2 0,10-11-5 16,8-3-4-16,9 3 4 16,4 10-2-16,1 14-1 15,-2 9-7-15,-9 9-52 0,-13 2-171 16,-13 4-759-16</inkml:trace>
  <inkml:trace contextRef="#ctx0" brushRef="#br0" timeOffset="67938.1193">24040 16851 969 0,'-5'-28'13'0,"5"3"-1"0,5 9 9 16,2 1-12-16,3 4 5 15,-1 3 45-15,-4 2 55 16,-1 4 6-16,-3 3-33 0,-6 12-46 16,-8 12 13-16,-6 13-10 15,-10 12-25-15,-4 6-15 16,-4 5-11-16,2-3-11 15,2-9-116-15,9-20-129 0,8-19-210 16</inkml:trace>
  <inkml:trace contextRef="#ctx0" brushRef="#br0" timeOffset="69154.9214">24214 16675 878 0,'-3'-10'29'0,"4"-2"3"0,6 1-15 15,8 4-7-15,4-2 10 16,0 1 27-16,2 3 1 15,1 5-10-15,-2 0-4 0,-2 9-6 16,-3 5-8-16,-2 7-7 16,-7 5 1-16,-4 6 16 15,-2 3 2-15,-4 3-15 0,-5-1-4 16,-1 1 0-16,3-6-2 15,-2-8-5-15,3-5-5 16,-1-10-1-16,2-8 0 16,-3-7 0-16,2-14-5 0,1-12 0 15,1-7-2-15,3-5-2 16,2-2 7-16,1 4 3 15,6 7 0-15,0 9 2 0,4 8 1 16,0 7-3-16,6 8-4 16,2 3-2-16,-4 3-67 15,-1 6-138-15,-9 3-315 0</inkml:trace>
  <inkml:trace contextRef="#ctx0" brushRef="#br0" timeOffset="71370.1253">24402 16763 713 0,'-8'-2'16'0,"-1"-1"-4"16,2 0-8-16,-2 0 10 15,2 1 19-15,2-2 28 0,-1 2 15 16,4 0-7-16,0 2-18 16,1-2-32-16,2 3-22 15,0 0 8-15,4 1-2 0,0 0 1 16,1 2-1-16,4-4 3 15,1 1-2-15,6-1-2 16,0-5-1-16,2-3 0 16,0-3-2-16,0-1 3 0,-3 1-2 15,-5-1-1-15,-3 1 1 16,-7 0 1-16,-1 1 3 15,-2 2-1-15,-5 0 2 0,1 4 24 16,-1 0-13-16,2 3-8 16,3 0-8-16,0 1 1 15,2-2-1-15,-2 3-1 0,3 1-1 16,0 0-1-16,-1-2 3 15,1 3 1-15,-1 1-5 16,-1-2 4-16,1 2 1 16,-2-1-2-16,1 1-2 0,1-1 1 15,0 2-20-15,0-1-25 16,0 2-23-16,2-6-27 15,1 0-50-15,2-4-185 0</inkml:trace>
  <inkml:trace contextRef="#ctx0" brushRef="#br0" timeOffset="72337.327">24405 16857 855 0,'0'-2'16'0,"4"0"-24"15,6 0 14-15,2 2 0 16,1-2 1-16,0 1 4 15,2-3 13-15,1 1-1 0,1-2-5 16,1 1-5-16,-1-3-10 16,0-4 0-16,0-2-2 15,-3-4 0-15,1-3-1 0,-4-4 0 16,-2-3-2-16,-4-2 1 15,-4 0-1-15,-6 5 0 16,-8 2 3-16,-4 9 5 0,-10 10 39 16,-4 6-7-16,-2 15-9 15,1 10-6-15,4 10-9 16,9 7-7-16,11 2-7 0,11-1-1 15,16-5-1-15,12-7-3 16,5-8-8-16,0-13-82 16,0-12-228-16</inkml:trace>
  <inkml:trace contextRef="#ctx0" brushRef="#br0" timeOffset="73039.3283">24756 16713 1228 0,'-20'-9'32'0,"6"-2"-39"15,4 8 2-15,-2 1 1 16,-1 4-19-16,-5-1 14 16,-1 7 10-16,-2 4 3 0,1 4-2 15,2 5-2-15,8 5 2 16,3 3-2-16,6 1-4 15,6-3 3-15,8-5-35 16,5-6-23-16,2-8 21 0,5-6 16 16,0-8 4-16,-1-10 11 15,2-7-3-15,2-10 11 16,-4-6 4-16,-2-7-5 0,-5-6-1 15,-4-1 3-15,-10 5-1 16,-3 3 15-16,-14 8 80 16,0 4 16-16,-3 12 2 0,1 7-58 15,1 7 3-15,5 8-24 16,0 9-28-16,6 13-12 15,2 9 4-15,6 5-2 16,6 2 0-16,4-3-8 0,5-3-2 16,-2-8-17-16,-1-8-34 15,-4-5-20-15,-5-6 0 16,-3-6 40-16,-1 0 27 0,-1-4 20 15,-2-2-2-15,-1 2 5 16,0 0 16-16,0 2 24 16,-2 8 0-16,-3 11-31 0,2 10-1 15,-3 16 17-15,1 8 10 16,1 5-15-16,6 4-20 15,-1-8-7-15,2-9-1 0,0-12 3 16,-2-14-3-16,0-6 4 16,-5-8-2-16,-6-4 1 15,-3-7-1-15,-2-8-9 16,3-9-13-16,1-7-7 0,4-3 2 15,4 0-18-15,3 1 6 16,3 7 37-16,4 6 3 16,0 7 0-16,1 5 1 0,3 3 5 15,1 4 6-15,2 0 0 16,0 2-8-16,2 2-6 15,0 0-1-15,0 0-6 0,-3-2-34 16,-3 1-162-16,-1-4-107 16,-1-7-230-16</inkml:trace>
  <inkml:trace contextRef="#ctx0" brushRef="#br0" timeOffset="73304.5287">24982 16561 928 0,'9'-6'40'16,"4"3"-34"-16,3 5 7 15,2 5 12-15,-1 11 18 0,-3 11 5 16,-4 10-9-16,-7 12 13 15,-4 7-13-15,-11 8-15 16,-7-1-3-16,-9-4-16 16,-9-6-8-16,-14-10-2 0,-13-9-9 15,-11-9-13-15,-7-16-101 16,-3-9-183-16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08:34:27.0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15739 12463 429 0,'-5'-12'322'16,"1"3"-305"-16,1-2 20 15,3 2-25-15,0 1 12 0,0 2-9 16,4 4 3-16,3 1-6 15,0 6-7-15,5 9 6 16,0 10 5-16,1 7 14 0,5 5-15 16,3 0-5-16,2 0-8 15,5-8-2-15,3-9 1 16,9-14-1-16,6-11 4 15,9-21 9-15,13-17 14 0,8-18-3 16,10-14 3-16,5-15-8 16,6-9-1-16,-1-5-8 15,-3 1-10-15,-5 5-1 0,-7 11-3 16,-7 15-6-16,-8 18-12 15,-2 20-3-15,-7 14-13 16,-4 8-47-16,1 3-153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08:35:12.2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11352 5463 604 0,'-4'0'115'0,"0"0"-94"15,3 8 14-15,1 0-32 16,6 4-1-16,4 0-3 15,5 1 2-15,4-3 6 0,2 0 5 16,0-4 30-16,2-2 5 16,2-4-21-16,1 0-2 15,0-7 4-15,0-3 5 0,2-3 0 16,-3-3 4-16,2-2-3 15,-1 1-2-15,2-4-4 16,1-3 5-16,5-4 4 0,6-9-5 16,9-10-10-16,11-11-12 15,12-14-7-15,15-16-2 16,8-13-13-16,2-15-92 0,-8-3-256 15</inkml:trace>
  <inkml:trace contextRef="#ctx0" brushRef="#br0" timeOffset="7472.4131">11657 7550 1005 0,'-8'0'14'0,"1"0"-14"15,3 2 3-15,3 4-3 16,1 3 1-16,4 4-2 0,3 1 1 15,4 0-1-15,2-2 2 16,1-3 1-16,2-3 11 16,3-4 24-16,-1-2 3 0,3-2 4 15,2-8-13-15,2-7-5 16,3-8-7-16,5-10 0 15,5-10-7-15,7-12-3 0,2-8-8 16,7-8 1-16,7-6-3 16,5-1-28-16,2-1-67 15,-3 1-123-15,-4 5-129 16</inkml:trace>
  <inkml:trace contextRef="#ctx0" brushRef="#br0" timeOffset="10140.0178">12325 9058 882 0,'0'0'17'15,"0"0"10"-15,0 0-23 16,3 3-4-16,1 3 8 0,2 6 22 15,3 2-21-15,0 4 18 16,1 2-1-16,-2 1-3 16,1 0 13-16,-2 1-14 0,-1-3 5 15,-1-4-9-15,2-4-7 16,0-6-7-16,6-5-1 15,7-17 24-15,11-17 40 0,15-19-36 16,16-19-23-16,14-18-5 16,16-18-2-16,12-11-2 15,6-2-23-15,5 2-60 0,-6 6-95 16,-9 9-78-16,-17 17-329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07:09:03.9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11311 15285 346 0,'-3'-11'309'0,"2"4"-294"16,1 1-3-16,-2 2 12 16,2 1 59-16,0 1-10 0,0-1-7 15,0 2-33-15,2-1-15 16,2 4-7-16,2 4 0 15,4 7-2-15,2 7 9 0,2 8 16 16,5 7 4-16,2 0-3 16,2 0-24-16,1-3-6 15,5-9-2-15,3-12-5 16,3-11 3-16,5-16 4 0,6-19 11 15,4-20 14-15,0-12 2 16,3-13 3-16,-2-6-13 16,-3-1-15-16,-4 5-9 0,-3 12 0 15,0 13-2-15,-2 13 1 16,2 11-8-16,3 12-13 15,-2 3-74-15,-1 5-171 0</inkml:trace>
  <inkml:trace contextRef="#ctx0" brushRef="#br0" timeOffset="3400.8059">7848 16301 783 0,'4'-12'40'0,"-2"3"-13"16,5 3-17-16,2 2 17 0,0 2 3 15,2 1-9-15,-1 4-3 16,1 4 4-16,3 2 18 15,0 1 17-15,1 2-24 0,3-4-5 16,1-5 7-16,5-5 11 16,3-9-1-16,4-12-7 15,5-6-8-15,2-6-12 16,4-6-11-16,-1-2-2 0,1-2-6 15,-3 0-2-15,-2-1-2 16,-2 2 0-16,-4 0-6 16,-1 1-8-16,-10 3-50 0,-12 0-126 15,-8-4-264-15</inkml:trace>
  <inkml:trace contextRef="#ctx0" brushRef="#br0" timeOffset="7815.6137">16425 3630 927 0,'2'-3'16'16,"5"-1"1"-16,3 4-11 16,2 0 10-16,3 0-1 0,1 7-8 15,0 5-4-15,0 2 2 16,-1 4-2-16,5 1 7 15,-2 2 6-15,-1-2-9 0,1-5-3 16,0-6 3-16,3-8 10 16,5-13 37-16,5-17 38 15,10-19-26-15,8-14-23 16,7-17-15-16,5-15-20 0,4-8-7 15,-2-5-8-15,-2 5-67 16,-8 11-118-16,-8 16 8 16,-9 23-60-16,-10 15 26 0,-10 18-72 15,-5 10 144-15</inkml:trace>
  <inkml:trace contextRef="#ctx0" brushRef="#br0" timeOffset="11060.4194">12997 11673 898 0,'-6'-12'60'15,"4"1"19"-15,2-5-59 16,6 1-18-16,3-2-2 0,1-1 2 15,-2 2-7-15,-4 0-1 16,-3 1 2-16,-6 2 3 16,-8 0 3-16,-4 4 2 0,-6 1 4 15,-3 2 16-15,-2 3 23 16,0 1 8-16,1-1-17 15,3 0-7-15,5 0-11 0,4-2-17 16,3 0-4-16,2-4 1 16,1 0-2-16,-3-3-7 15,-3 1 5-15,-5-2 3 16,-4 0 1-16,-6 1 3 0,-5 2 0 15,-3 1 4-15,-4 1 25 16,-2 1-24-16,-1 0 2 16,3 2 5-16,2-1-2 0,3-2-7 15,3-4-5-15,2-1-1 16,1-1 0-16,-1-1-2 15,-2 2 3-15,-4 1-1 0,-4 5 1 16,-6 2-1-16,-2 4 1 16,-4 1-2-16,-3 1 1 15,0 4 0-15,-1-1-1 0,3-1-4 16,4 1-1-16,-1-4-1 15,4 2 3-15,2-4 2 16,-3-1 1-16,0 1 2 16,-2 2 0-16,-1 0-1 0,-4 1 2 15,-2 6-2-15,-2 2 1 16,0 2-1-16,3 1 1 15,0-1 0-15,2 1 2 0,4 0 6 16,0 1-3-16,5 2-4 16,1-1-2-16,3 1 1 15,5 2 0-15,3-1-1 0,4 1 1 16,4 0 0-16,7 1-1 15,3 1 0-15,3-2-1 16,3 5 0-16,3-2 1 16,2 5-1-16,1-1 0 0,3 2 0 15,1 3-2-15,3-2 3 16,4-2-1-16,0 2 3 15,7-2-3-15,0-1 2 0,6-1 2 16,2 1-1-16,5 1-2 16,5-4-3-16,2 0 5 15,3-1-3-15,2 0-1 0,2-2 1 16,1 0 0-16,1-2-1 15,4-1 1-15,1 1 2 16,2-6-1-16,2-1-1 0,4-2 2 16,2-4-3-16,2-3 3 15,0 0-1-15,-1-2 0 16,3 2 1-16,-4-3 2 15,0 3-1-15,-1 0-1 0,-2 0 1 16,1 0-1-16,1 2 0 16,2-1-1-16,-1 1 0 15,1-3 0-15,0 0 0 0,-1-2 0 16,0 0 0-16,-4 1-1 15,-2-2 2-15,1 0-1 16,-4-1 0-16,0 1 1 0,-1-2 4 16,0 0 11-16,-3-2-7 15,-1 1-5-15,1 1-2 16,-3-3 0-16,-2 0 1 0,-2-2 2 15,-2 2 2-15,0-1-4 16,-3-3 1-16,0 1-2 16,-4-1-2-16,-2 1 1 15,-3-1-1-15,-5 0 1 0,-5 3 0 16,-4-2 0-16,-2 3-1 15,-5-1 5-15,-2-1 13 16,2-2-2-16,-2-1-3 0,-1-1-6 16,0-3-4-16,1-1 0 15,1-1 1-15,-4 0 6 16,2 0-5-16,-2 0 4 0,-2-2 9 15,-1 3-8-15,-3 0-7 16,0 1-1-16,-2-2 2 16,-3 2 0-16,-1 2 4 15,-1-1 3-15,-1 3 2 0,-3-1-1 16,1 4-5-16,0 0-4 15,1 1-2-15,0 2-1 16,0 2 1-16,1 2-1 0,1 2 1 16,0 1-1-16,1 0-1 15,0 1 1-15,1 6 0 16,1-2-2-16,1 2-6 0,3 3-22 15,1 1-42-15,3-4-49 16,-1-4-70-16,0-5-182 16</inkml:trace>
  <inkml:trace contextRef="#ctx0" brushRef="#br0" timeOffset="14258.425">15946 9175 833 0,'-3'-12'19'0,"1"-3"33"0,0 2-27 16,2 0-19-16,-3-1-1 15,-1 2-5-15,-3-2 2 16,-2 2 0-16,-4-1 0 0,-7 0 0 16,-5 0-2-16,-4 0 1 15,-9 0-3-15,-6 0 2 16,-6 0-3-16,-2-3 2 0,-1-2 4 15,2-1-2-15,1-2 12 16,6-2 36-16,1 2 16 16,2-2-14-16,-1 2-14 0,0 2-10 15,-3 2-11-15,-3 1-9 16,-6 3-2-16,-4 2-4 15,-3 3 0-15,-3-2 0 16,0 5-1-16,-3-2 0 0,3 2 1 16,-1 2-1-16,3 0 0 15,0 1 0-15,3 2 0 16,-3 0-1-16,2 0 1 0,0 2-1 15,1 3 1-15,-3 0 1 16,2 4 0-16,0 3-1 16,0 2 1-16,-1 3-1 0,2 2 0 15,0 0 0-15,1 4 0 16,4-2 2-16,2 4-3 15,1-1 2-15,5 0 3 16,4 3-6-16,2-2 4 0,4 0-3 16,3 2 3-16,3-1-3 15,2-2-1-15,4 1 3 16,3-4-1-16,5 2 0 0,4-3-2 15,4 0 2-15,7-1 0 16,-1 1-3-16,4 1 1 16,-1 0 1-16,3 3 1 0,0 0 0 15,0 3 0-15,1 0-1 16,4-3 1-16,1 0 0 15,6-3-4-15,6-4 1 16,6-4-1-16,4-5 1 0,10-3 2 16,7-4 1-16,5 0 1 15,3-4-1-15,6-2 1 16,1-1-1-16,1 2 1 0,0 0-1 15,-5-1 1-15,3 0-2 16,-2 1 2-16,1 1-1 16,1-2 0-16,-1 0 0 0,1-1 0 15,-3-1 0-15,1 1 2 16,1-1-4-16,-1 0 5 15,1-1-2-15,2 2 0 16,1-1 1-16,1 0-1 0,-1 1 0 16,0-2-1-16,-1 4 1 15,0-3-2-15,-1 1 2 16,0-3-1-16,1 0 1 0,1 0-1 15,-2-1 2-15,2-1-2 16,-2-1 0-16,-1 1 1 16,-2 0-1-16,-1-1 0 0,-3 0-1 15,-2 3 2-15,-3-3-1 16,-2 1 1-16,-3-1 0 15,0 1 9-15,-2-1 6 0,-3 0 0 16,-4 2-9-16,-2-2-3 16,-4 2-2-16,-6 1-1 15,-5 0 1-15,-4 1-1 16,-5-2-1-16,-3 1 3 0,-5-2 6 15,-3-2 10-15,0-4 0 16,0-2-9-16,-7-3-5 16,-4-4-3-16,-4-2-1 0,-4-2-1 15,-5-3 3-15,-4 0-1 16,-2 2 1-16,-2-1 15 15,-1 2 17-15,-2 2-5 16,-1 2-2-16,-4 2-13 0,-4 5-6 16,-6 2-7-16,-7 7 0 15,-6 5 0-15,-5 5-3 16,-2 5 1-16,1 8-1 0,5 5-8 15,8 1-42-15,11-2-75 16,8-9-111-16,11-6-261 16</inkml:trace>
  <inkml:trace contextRef="#ctx0" brushRef="#br0" timeOffset="18704.4328">12426 11325 636 0,'-2'1'141'0,"2"-4"-82"0,5-5-47 16,4-2 1-16,5-3 0 15,3-6 6-15,6 0-2 16,2-6 1-16,5 0 12 0,3-5 7 15,6-4-8-15,3-3-7 16,5-4-8-16,4-5-11 16,6-4-1-16,4-4 2 0,3-3-4 15,4-5 2-15,1 0-1 16,5-3 2-16,0-4 7 15,0 0 31-15,2-2-9 16,1 0-3-16,1-2-9 0,-3-1-9 16,-5 5 2-16,-7 3-6 15,-6 7 6-15,-5 2 33 16,-9 8-23-16,-3 3 2 0,-4 2-4 15,-4 5-3-15,-1 1-6 16,-3-1-7-16,1 3 1 16,-2 2-5-16,-2 4 0 0,-2 4 0 15,-2 4-1-15,-3 4 3 16,-2 4-3-16,-4 3-2 15,-1 1 2-15,-2 0 0 0,-3 2 0 16,-1 3 0-16,-1 1 0 16,-1 0 2-16,-2 0 1 15,0 2 0-15,-1 0 3 16,0 1 6-16,0-1-2 0,0 4-5 15,0-2-4-15,-1 0 0 16,2 1-2-16,-1-1 0 16,-1 2-3-16,1 0 2 0,0 2 1 15,0 2-5-15,1 3-15 16,-1 1-29-16,6 0-35 15,-5-5-78-15,2-5-85 0,-2-9-383 16</inkml:trace>
  <inkml:trace contextRef="#ctx0" brushRef="#br0" timeOffset="25974.0456">13990 10350 706 0,'1'-6'91'16,"5"0"-36"-16,6 2-28 15,3 3-2-15,6 6 2 16,3 10 4-16,5 11-7 0,4 12-3 15,4 16 10-15,5 16 16 16,5 21-12-16,4 17-6 16,6 18 1-16,5 11-8 0,4 5-9 15,-1 5-13-15,3-5 1 16,-1-5 2-16,-2-13 2 15,-4-4 14-15,-4-6 13 16,-2-5-3-16,-7-2 5 0,-6 3-14 16,-2 1-15-16,-7 4-4 15,-5 2 0-15,-4 2 0 16,-2 1-4-16,-3-6-2 0,-2-6-34 15,-1-13-54-15,-5-17-82 16,-7-26-24-16,-4-25-83 16,-9-27-258-16</inkml:trace>
  <inkml:trace contextRef="#ctx0" brushRef="#br0" timeOffset="26348.4462">13940 10245 978 0,'-13'30'31'16,"6"20"-18"-16,2 14-11 0,3 12 7 15,-1 7-5-15,4 1-3 16,3-7-3-16,1-11-3 15,1-13-5-15,0-11-39 0,-1-12-46 16,-3-14-59-16,-1-16-71 16</inkml:trace>
  <inkml:trace contextRef="#ctx0" brushRef="#br0" timeOffset="26551.2466">14050 10340 1164 0,'-5'-6'114'0,"7"3"-95"15,11 4-18-15,10 7 2 0,11 7 0 16,14 6-1-16,11 4-2 16,6 6 0-16,6 4-2 15,-5 2-23-15,-8-3-154 0,-14-3-115 16</inkml:trace>
  <inkml:trace contextRef="#ctx0" brushRef="#br0" timeOffset="27393.6481">15712 13693 1017 0,'-3'-63'2'16,"0"-4"-3"-16,2-5 3 16,-4-5-1-16,-1-3 0 0,-2-3-1 15,-3 5 3-15,-2 4-5 16,0 5 3-16,-2 8 4 15,-1 11 12-15,1 12 7 0,1 7 6 16,0 9 3-16,2 11-10 16,4 3-9-16,2 6-10 15,2 3 0-15,3 11-5 16,0 10-2-16,0 6 5 0,2 11-2 15,3 11-2-15,2 7 3 16,3 6 0-16,4 3-1 16,1 8 1-16,4-1-1 0,1 0 0 15,4-4 4-15,-3-9-4 16,4-6 0-16,-2-11 3 15,1-11-5-15,2-8 0 0,-1-13 1 16,4-11-4-16,-2-5-9 16,2-18-35-16,-3-14-27 15,-4-14-69-15,-3-10-95 0</inkml:trace>
  <inkml:trace contextRef="#ctx0" brushRef="#br0" timeOffset="27549.6483">15955 13157 952 0,'-9'-5'165'0,"0"3"-33"0,3 12-61 15,5 10-50-15,5 7-18 16,8 6-2-16,7 6-1 15,4 1-5-15,3-2 4 0,4-5-6 16,-3-5-11-16,-2-3-69 16,-6-13-87-16,-9-10-64 15,-8-6-286-15</inkml:trace>
  <inkml:trace contextRef="#ctx0" brushRef="#br0" timeOffset="28095.6493">16017 13101 1141 0,'-4'0'26'0,"3"-4"-14"16,6 2-23-16,10 3 6 16,3-3-5-16,7 3-24 15,0 1-2-15,3 2 16 0,-2 8 11 16,-4 5 8-16,-2 12 2 15,-9 8 3-15,-4 7 6 16,-4 3 6-16,-3 2 9 0,-2-3-8 16,-3-10-4-16,1-5-7 15,1-12-2-15,3-7-3 16,-1-11-2-16,2-14 2 15,7-17 0-15,0-13-3 0,3-15-4 16,2-9-22-16,0 0-27 16,-2 9 51-16,-3 12 12 15,-2 14 89-15,-3 15 19 0,1 15 3 16,-2 9-57-16,1 13-51 15,1 13 4-15,6 11 8 16,3 11-16-16,2 4-8 0,5-3-2 16,5-12-8-16,1-12-39 15,1-19-18-15,-4-17 23 16,-3-23-4-16,-3-17-7 0,-7-14-16 15,-4-15 2-15,-4-7-12 16,-1-1 40-16,-2 6 49 16,-4 13 101-16,1 16 59 15,0 15-24-15,2 13-12 0,-1 17-50 16,3 13-55-16,0 17-23 15,3 15 3-15,7 12-4 16,4 18-4-16,4 5-4 0,6-2-6 16,6-6-58-16,-2-14-162 15,-4-20-97-15,-5-23-106 16</inkml:trace>
  <inkml:trace contextRef="#ctx0" brushRef="#br0" timeOffset="28938.0508">16721 12809 751 0,'1'-16'92'15,"-1"6"4"-15,-4 6-2 16,-4 2-39-16,-2 4-35 0,-1 2-15 16,1-1-5-16,1 1 0 15,-1-2-3-15,3 0 3 16,2-3-2-16,-3 2 1 0,0 2 2 15,-3 7 0-15,0 10 1 16,-3 6 0-16,-3 11 2 16,0 6-1-16,0 8-1 0,1 5 0 15,0-2-3-15,5-5 1 16,2-6-1-16,2-10 1 15,4-9 1-15,1-10-5 16,4-8 0-16,3-8-11 0,3-8-6 16,2-9 14-16,3-6 2 15,2-7 6-15,5-3-1 16,1-2 2-16,3 1 0 0,-2 2 1 15,-1 2 4-15,-3 6 5 16,-2 5 3-16,-4 5-5 16,-7 7-1-16,-1 5-1 0,-2 0 0 15,1 2 0-15,-2 0-6 16,2-2-2-16,-2 0 0 15,1-1 1-15,-1-1-1 16,0-2 1-16,1 2 0 0,-2-1 1 16,-2 1 6-16,1 0 25 15,-1 2 5-15,0 2-14 16,0 2-7-16,0 0 1 0,0 4-8 15,2 4-9-15,0 2 1 16,2-1-2-16,0 3 0 16,1-3 0-16,0-1 0 0,0-1 0 15,0-2 0-15,-2 0 0 16,2-1 0-16,-3 2 1 15,1-1-1-15,-1 0 0 16,0 2 2-16,2-1-3 0,-2-2 2 16,6 2-1-16,0-1 1 15,2-2 0-15,1 2-1 16,1-1-1-16,1 0 2 0,-1-3 0 15,0 2-1-15,-1 1 1 16,0 1-1-16,0 0 1 16,0 3 0-16,1 3 3 0,2 4 12 15,1 3 15-15,0 4-5 16,-1 3-3-16,-1 0-14 15,-2 0-6-15,-3-1-1 16,-1-5-2-16,-3-3 2 0,1-2 0 16,-4-3-2-16,-9-3 0 15,-2-3-1-15,-7 1 1 16,-7-2-2-16,0-2-1 0,-4 0-5 15,3-3-31-15,5-1-42 16,6-2-64-16,8-8-135 16,8-6-468-16</inkml:trace>
  <inkml:trace contextRef="#ctx0" brushRef="#br0" timeOffset="29686.8521">17038 12754 853 0,'-9'-3'70'16,"2"3"-38"-16,3 5-10 0,3 5-20 15,-1 3-2-15,4 4 0 16,-2 6 2-16,0 4-1 15,0 1 1-15,0 1-1 0,0-1-1 16,3-3 0-16,3-8 1 16,4-8-1-16,3-9 1 15,3-3 3-15,0-13 1 16,2-9 3-16,-2-6-5 0,-4-6-1 15,-6-5-2-15,-5 2-1 16,-6-1 0-16,-11 5 0 16,-4 8 4-16,-4 8 47 0,-1 9 45 15,3 9-30-15,6 2-22 16,5 8-23-16,9 3-19 15,2-1-4-15,13-3-4 0,3-5-6 16,6-3-19-16,2-11-35 16,-1-7 4-16,-7 0 8 15,-4 0 18-15,-7 3 34 16,-5 4 7-16,-6 5 63 0,-6 9 45 15,0 11-53-15,0 15-3 16,3 17-20-16,6 16-9 16,5 17-13-16,9 17-9 0,12 10-1 15,5 6-5-15,6-2 0 16,3-7-8-16,-2-14-23 15,-3-17-57-15,-7-21 21 0,-7-17 62 16,-5-16 9-16,-7-9-2 16,-5-5 2-16,0-3 21 15,-3-6 60-15,-1-7-65 0,1-5-4 16,1-8-11-16,0-5-3 15,2-3-1-15,2-6 0 16,2-4 0-16,-1-1-1 16,-3 1 0-16,-1 1-1 0,-3 2-1 15,-7 4 4-15,-7 4 0 16,-4 7 4-16,-5 6 15 15,-5 7 15-15,0 4-11 0,2 5-5 16,5 4 8-16,7-2-10 16,10 4-13-16,7-4-3 15,19-3-14-15,14-9 2 0,14-9-13 16,14-10-30-16,7-11-34 15,-1-12-77-15,-5-7-229 16</inkml:trace>
  <inkml:trace contextRef="#ctx0" brushRef="#br0" timeOffset="30217.253">17599 12468 925 0,'-1'-3'71'0,"2"4"-40"16,0 10-15-16,-1 12-17 0,6 13 12 16,3 13 4-16,3 12 27 15,3 4-11-15,3 4-17 16,4-7-10-16,-2-9-6 15,1-13 3-15,-2-12-6 0,-4-13 1 16,-4-14-2-16,-4-9 3 16,-3-15 4-16,-4-11 1 15,2-11-5-15,-2-9 1 0,-2-1 2 16,2 6-10-16,0 7 12 15,-2 12 26-15,2 12 99 16,0 13-3-16,0 10-52 0,2 20-65 16,6 10 3-16,5 7-3 15,7 8-3-15,4 0-7 16,7-8-4-16,2-13-9 0,2-15-51 15,-3-14-6-15,-6-16 17 16,-5-19 13-16,-9-12 24 16,-4-11 19-16,-6-7 1 15,-2-4 0-15,-4 5 35 0,-3 9 73 16,1 9 15-16,-2 13-16 15,2 14-43-15,3 9-24 16,2 10-22-16,-1 10-15 0,5 14-9 16,6 9 4-16,4 13-17 15,3 6-63-15,0-2-130 16,0-12-179-16</inkml:trace>
  <inkml:trace contextRef="#ctx0" brushRef="#br0" timeOffset="30981.6544">18100 12625 1235 0,'-8'6'94'16,"7"4"-55"-16,2 4-30 0,10 1-7 16,5 1-3-16,6-4-2 15,3-10-6-15,3-3-30 16,1-15-3-16,-4-9 8 0,-1-10 7 15,-7-7 22-15,-3-2 7 16,-7 0 0-16,-7 1 38 16,-3 5 27-16,-8 9-1 0,-3 6 11 15,-4 10-31-15,-5 13-18 16,-1 11-16-16,-2 22-8 15,3 12-3-15,3 11-2 16,7 9-1-16,11 1-6 0,13-6-17 16,18-12-65-16,11-14-19 15,11-18 9-15,5-17 30 16,3-16 19-16,-4-16-8 0,-5-14 13 15,-7-13 14-15,-6-8 20 16,-9-9 8-16,-10-4-118 16,-8-4-175-16,-8 9-117 0,-6 8 532 15,-9 12 320-15,-7 18-185 16,-3 15-77-16,-1 15-43 15,-1 10-57-15,2 16-54 16,4 7-18-16,5 5-3 0,7 2 0 16,6-5-7-16,7-5-9 15,7-9-30-15,4-10-5 16,-3-3 6-16,-1-6-20 0,-6-4 1 15,-3-2 47-15,-4 3 16 16,-2 1 15-16,-4 4 51 16,-3 2-3-16,1 10-15 0,-1 10-18 15,1 11-16-15,2 16-1 16,3 13-1-16,2 9 9 15,3 6 2-15,5 2-14 0,5-2-7 16,5-7 0-16,2-13 0 16,2-11-1-16,2-11-1 15,-1-8 0-15,1-13 1 16,1-8-2-16,-2-9-1 0,2-14 1 15,-1-10 0-15,-1-8 0 16,-2-9-7-16,-4-4 3 16,-5-2 0-16,-7 2 4 0,-4 6 2 15,-15 4 4-15,-7 11 18 16,-9 12 21-16,-9 13 14 15,-8 12-8-15,-5 19-33 16,2 14-10-16,7 8-8 0,8 7-5 16,12-8-77-16,15-13-197 15,9-14-298-15</inkml:trace>
  <inkml:trace contextRef="#ctx0" brushRef="#br0" timeOffset="31574.4554">18864 12311 843 0,'-20'-20'88'16,"1"1"7"-16,5 6-10 15,5 3-35-15,4 6-21 16,3 3 7-16,3 7-27 0,7 16-8 15,3 16 2-15,4 20 0 16,1 15 12-16,4 17 2 16,2 14-12-16,-1 5-1 0,-1-3-8 15,-2-12-4-15,-7-10-50 16,-5-16-62-16,-7-17 64 15,-11-16 23-15,-5-17 20 0,-5-17-19 16,-2-17-26-16,0-22-214 16</inkml:trace>
  <inkml:trace contextRef="#ctx0" brushRef="#br0" timeOffset="31824.0559">18894 12201 1053 0,'2'-21'123'16,"11"2"-89"-16,6 4-28 15,11 7-5-15,1 4 0 0,5 6 2 16,0 16-3-16,-6 12-1 16,-5 13-2-16,-14 12-1 15,-8 8-9-15,-17 4-10 0,-13 1 1 16,-11-4-9-16,-8-9-2 15,0-10 24-15,7-12 8 16,10-14-2-16,13-12-74 16,16-12-98-16,17-18-114 0,18-13-232 15</inkml:trace>
  <inkml:trace contextRef="#ctx0" brushRef="#br0" timeOffset="33103.2581">19496 12246 565 0,'-5'-15'308'0,"-13"2"-166"0,-6 3-55 16,0 0-26-16,-2 2-28 15,2 3-27-15,3 0-6 16,0 3 0-16,2 0-2 0,1 5 3 16,0 6-6-16,1 3-1 15,-1 4-3-15,0 6 9 16,2 6 0-16,3 6 1 15,2 5 0-15,8 5 0 0,3-2 1 16,10-2-1-16,10-8 0 16,5-11-3-16,6-11-2 15,4-11-5-15,-2-13-44 0,-2-12-5 16,-6-9 6-16,-4-8 26 15,-9-6 12-15,-6-1 9 16,-6 4 6-16,-6 6 4 0,-5 9 76 16,-4 12 78-16,1 13-29 15,-1 10-45-15,3 14-60 16,3 12-20-16,5 7-3 0,4 3-3 15,7-2 0-15,9-2-13 16,5-12-71-16,4-11-45 16,2-11-38-16,-2-15-19 15,-2-11-133-15,-6-10-49 0,-4-6 227 16,-5 1 355-16,-4 1 125 15,-3 5-8-15,1 8-93 16,-4 8-68-16,1 9-72 0,2 6-34 16,4 4-44-16,5 10-18 15,5 9 1-15,1 5-2 16,5 7 0-16,3 2-5 0,-1-1-29 15,1 0-59-15,-4-6-38 16,-1-7 39-16,-7-3 79 16,-3-7 14-16,-8 1 0 15,-2 3 4-15,-3 2 20 0,-6 8 31 16,0 4 4-16,0 9-7 15,2 6-30-15,2 7-13 16,3 5-7-16,2 5-3 0,1 1 0 16,3-3-4-16,1-7-12 15,-3-6-51-15,-1-14 17 16,-3-7 29-16,-5-13 6 0,-4-11-1 15,0-6 12-15,2-20 5 16,3-14-1-16,3-16-3 16,5-13-1-16,7-9-9 0,7-7-17 15,6 4 21-15,3 5 18 16,4 12 45-16,-1 13 6 15,-3 9-14-15,0 11-23 16,-2 5-18-16,-3 5-4 0,-1 4 0 16,-3 0-1-16,-1 0 0 15,-3 4 0-15,-2 1 2 16,0 3-4-16,-5 3 3 0,1 1-3 15,-1 3 4-15,-1 0-2 16,1 0 0-16,1 1 1 16,-1 1 1-16,1 0-1 0,0 0-1 15,-2-1 0-15,0 0 0 16,0-5 0-16,-2-2-1 15,2-4 3-15,0-6-3 16,-3-4 1-16,1-1-2 0,-4-2 0 16,-5 1-11-16,0 4 10 15,-7 8 5-15,-3 11 1 16,-2 8 18-16,-1 17 3 0,-1 15 1 15,3 10-5-15,8 10-13 16,8-3-6-16,9 1-1 16,15-8-6-16,11-11-2 0,10-14-24 15,7-15-16-15,4-11-18 16,-1-13-62-16,-1-14-42 15,-6-11 24-15,-3-8 66 0,-8-4 75 16,-7-3 5-16,-7 1 4 16,-7 3 81-16,-6 7 59 15,-5 9 31-15,-2 9-25 16,0 8-55-16,-2 7-23 0,1 8-24 15,0 3-38-15,2 5-11 16,6 5 0-16,3 4 0 16,4-2-5-16,1 5-18 0,2-3 5 15,-1 2 16-15,-2 0 4 16,-5 1-1-16,-4 3 0 15,-7 4 1-15,-3 6 3 16,-9 3 3-16,-3 5 1 0,-5 3-1 16,2 2-5-16,1-2-2 15,5-3-8-15,3-10-94 16,9-16-148-16,2-14-283 0</inkml:trace>
  <inkml:trace contextRef="#ctx0" brushRef="#br0" timeOffset="33664.8591">20907 12213 1098 0,'37'-12'78'0,"9"-6"8"15,7-3-46-15,7-2-40 16,5-2 5-16,0 2-8 16,0-2 4-16,0-1 1 0,-7 3-5 15,-5 3 7-15,-8 1-8 16,-8 4 10-16,-8 2-10 15,-8 5 6-15,-8 2 1 0,-5 2-3 16,-4 2 5-16,-3 2-4 16,2-1 7-16,-3 0-6 15,0-1-2-15,0-1-1 16,-2-1-18-16,1-2-52 0,-5 0-35 15,-4 0 10-15,-4 1 14 16,-5 0 25-16,-4 2 46 16,-5 0 17-16,-2 3 40 0,0-1 18 15,1 3 3-15,5 3-3 16,5 1-3-16,7 2-24 15,7 0-26-15,7 1-8 0,8 1 0 16,11-1 1-16,10 3 3 16,6 0 5-16,6 3-2 15,0 1-7-15,-2 1 0 16,-8-1-2-16,-9 1-1 0,-14 1 1 15,-10 2-1-15,-12 2 6 16,-17 2 19-16,-10 0 19 16,-6 1-6-16,-1-2-5 0,8-3-21 15,8-5-15-15,14-6-6 16,16-10-117-16,14-17-232 15,14-12-491-15</inkml:trace>
  <inkml:trace contextRef="#ctx0" brushRef="#br0" timeOffset="34054.8598">22009 11913 963 0,'2'-1'124'0,"-1"2"-67"16,0 0-31-16,2 7 32 15,4 1-26-15,2-1-9 0,6-2-20 16,4-3-2-16,8-4 1 15,4-7-4-15,5-12 1 16,-1-9-2-16,-3-10-9 16,-4-7-11-16,-9-6-3 0,-11-2 9 15,-9 5-5-15,-12 5 13 16,-15 13 14-16,-9 16 55 15,-10 18 35-15,-3 24 13 0,-2 22-48 16,9 15-26-16,10 12-24 16,19 2-12-16,14-1-1 15,24-13-29-15,18-13-64 0,13-18-44 16,5-18-29-16,3-17-66 15,-4-13-425-15</inkml:trace>
  <inkml:trace contextRef="#ctx0" brushRef="#br0" timeOffset="35240.4619">22647 11688 955 0,'0'-7'91'0,"0"-1"-34"16,0 4-37-16,-2 0-16 15,1 2-5-15,-1-1 6 0,-6 2 7 16,-3 2-3-16,-7 0-1 15,-3 9-5-15,-4 3 4 16,-1 7-1-16,-1 9 1 0,1 7-1 16,5 6-5-16,7 4 0 15,4 3 0-15,10 1-4 16,10-7 2-16,9-6 1 0,8-10-4 15,4-10 0-15,2-13 1 16,0-7 3-16,2-17 0 16,-4-9-19-16,-3-12-28 15,-3-12 13-15,-2-11 24 0,-6-10 7 16,-3-10 3-16,-4-3 1 15,-3 2-1-15,-5 8 12 16,-3 14 82-16,-3 15 27 0,0 15-6 16,-3 15-27-16,3 13-33 15,-3 11-33-15,1 18-21 16,-1 12 0-16,2 15-3 0,2 11-3 15,1 5-13-15,9 4-34 16,8-4-32-16,5-3 26 16,6-12-7-16,2-8-18 15,-1-11 31-15,1-12 23 0,3-8-3 16,0-10 9-16,0-4-20 15,1-9 3-15,2-8 3 16,-3-10 7-16,0-5 20 0,-7-6 9 16,-3-5-1-16,-9-1 3 15,-8 4 6-15,-5 5 72 16,-11 5 53-16,-6 7 4 0,-5 10-38 15,-1 8-26-15,2 8-11 16,2 7-40-16,4 12-20 16,4 7-3-16,8 2-12 0,5 1-89 15,11-2-53-15,9-5-31 16,8-6 61-16,7-6 43 15,2-4 47-15,-2 1 39 16,-4 3 38-16,-5 8 78 0,-9 6 35 16,-8 10-6-16,-7 16-24 15,-5 13-24-15,-13 18-40 16,-10 11-29-16,-5 11-24 0,0-2-7 15,-4-6-9-15,0-12-69 16,1-20-61-16,1-19 0 16,-1-23-27-16,2-17 128 0,3-15 37 15,3-23 31-15,10-20 26 16,10-18-20-16,9-19 7 15,16-11-24-15,8-6-7 16,13 6-4-16,5 8 74 0,5 15 33 16,0 17-30-16,-1 18-50 15,-3 11-31-15,-5 10-3 16,-5 5-3-16,-8 6-23 0,-5 3-56 15,-8 0-14-15,-7 2-4 16,-4 1 20-16,-4 0 53 16,-2 0 16-16,-2-1 2 0,-1 0 12 15,2-1 37-15,1 0 36 16,1 1-16-16,-2 1-17 15,2 0-24-15,2 3-17 0,1 1-2 16,-1-2-2-16,0 2 2 16,-2-2-2-16,2 4 1 15,-3-2 1-15,-2 5 0 16,-2 0 1-16,1 1-2 0,3-1 0 15,-1-1 0-15,2-2 0 16,6-1 0-16,6-4 3 16,4-6-1-16,6-4 1 0,5-5 0 15,0-5-2-15,1-3 0 16,-8-2-2-16,-7-4 2 15,-12-1-1-15,-8 3-1 16,-17 5 2-16,-7 9 1 0,-9 14 43 16,-4 13 53-16,2 24-45 15,6 15-29-15,14 12-16 16,19 5-6-16,22-2-4 0,29-8-6 15,25-14-8-15,11-20-90 16,7-23-71-16,-4-15-248 16</inkml:trace>
  <inkml:trace contextRef="#ctx0" brushRef="#br0" timeOffset="37471.2658">16317 9679 832 0,'-22'-7'4'16,"5"1"6"-16,1 4 45 15,5-1-7-15,6 2-10 16,4 4 24-16,6 12-18 0,7 9-38 16,7 7 5-16,3 8-5 15,6 2-4-15,1-3-2 16,2-7-6-16,-1-11-19 0,0-11-34 15,-6-10 25-15,-3-11 19 16,-6-13 2-16,-2-11 12 16,-6-3 2-16,-4-1 7 15,-3 5 18-15,2 6 68 0,-4 7 40 16,2 14 1-16,3 10-43 15,4 19-79-15,8 10-4 16,8 7-2-16,8 8-5 0,8-3-8 16,5-7-2-16,3-12-35 15,-1-17-73-15,-4-11-45 16,-11-20 5-16,-11-15 21 0,-16-11-13 15,-11-8 115-15,-15-2 44 16,-8 2 130-16,-6 6 55 16,3 11 57-16,5 10-63 15,9 10-77-15,8 12-45 0,11 8-40 16,6 9-28-16,10 13-5 15,9 7 0-15,4 9-13 16,-2 2-123-16,-3-4-230 0,-7-11-606 16</inkml:trace>
  <inkml:trace contextRef="#ctx0" brushRef="#br0" timeOffset="38126.4669">17024 9759 1022 0,'3'11'2'16,"6"-2"-6"-16,6-1-4 0,2-8-9 16,1-2-25-16,-2-9 39 15,-3-5 3-15,-5-6 0 16,-4-2 4-16,-4-2-2 0,-3 0 26 15,-6-2 30-15,-2 3 31 16,0 6-2-16,-1 3-25 16,0 7-14-16,1 8-19 0,1 15-14 15,0 10-13-15,5 11-1 16,3 9-3-16,2 0 0 15,16-3-18-15,11-12-61 16,12-13-33-16,11-17 18 0,6-20 38 16,1-13 30-16,-2-14 14 15,-6-10 8-15,-11-8 0 16,-11-6 9-16,-11-5 7 0,-10-2-1 15,-8-1-3-15,-9 3 6 16,-5 10 32-16,-2 11 96 16,2 19-9-16,0 16-4 0,1 21-32 15,2 25-56-15,1 31-34 16,4 21-3-16,4 13-6 15,9 10 0-15,12-2-20 16,12-7-102-16,8-16 12 0,4-18 2 16,0-15-52-16,-6-14-40 15,-8-12 13-15,-7-10 209 16,-8-8 75-16,0-12 19 0,-4-3-40 15,1-3-11-15,-2-4 7 16,4-1 28-16,-3-1-17 16,-1 0-21-16,-4 0-13 0,-1 2-6 15,-5 3-4-15,-13 4-16 16,-8 9-10-16,-9 7-2 15,-7 10-3-15,-2 8-2 16,5 5-3-16,9 0 0 0,15-1-10 16,14-15-80-16,19-6-135 15,16-18-93-15</inkml:trace>
  <inkml:trace contextRef="#ctx0" brushRef="#br0" timeOffset="38485.2676">17854 9363 1101 0,'1'13'113'0,"6"18"-85"16,4 24-7-16,7 27 41 15,6 23-39-15,3 18-20 16,7 10-4-16,4-3-11 0,2-11-61 15,-6-21-138-15,-7-21-5 16,-11-25-93-16,-13-22-57 16</inkml:trace>
  <inkml:trace contextRef="#ctx0" brushRef="#br0" timeOffset="38532.0676">18072 10388 226 0,'-34'-43'78'0,"-2"-17"-75"16,3-19-72-16</inkml:trace>
  <inkml:trace contextRef="#ctx0" brushRef="#br0" timeOffset="38734.868">17944 9461 956 0,'0'-18'94'0,"2"1"31"16,5 6-43-16,8-2-58 15,11-1-19-15,9 0-8 16,9-3 2-16,5 4-11 16,1 5-35-16,-3 4-8 0,-9 6 22 15,-10 14 14-15,-15 11 16 16,-12 11-7-16,-24 8 7 15,-14 6 2-15,-11 2-5 0,-6-3 0 16,2-6-46-16,7-12-7 16,11-15-65-16,17-18-192 15</inkml:trace>
  <inkml:trace contextRef="#ctx0" brushRef="#br0" timeOffset="39795.6699">18458 9307 1231 0,'-31'-6'43'0,"7"5"-13"0,3 1-22 16,6 3-8-16,2 3-6 16,1 5-39-16,-1 3-36 15,-2 3 17-15,2 1 47 0,1 3 16 16,5 0 3-16,4 0 1 15,3 1 8-15,13-4 9 16,9-2 3-16,7-6-5 0,8-7-12 16,2-6-3-16,3-15-3 15,-2-7-4-15,-5-8-38 16,-6-7 13-16,-8-2 10 15,-11-2 17-15,-7 5 3 0,-5 4 1 16,-4 9 56-16,-3 7 47 16,3 11-9-16,3 8-28 15,3 12-53-15,6 6-14 0,11 4-1 16,4 0-5-16,6 2-11 15,4-9-47-15,4-9-43 16,3-6-69-16,-1-8 4 0,-6-9-19 16,-3-6 32-16,-8-1 72 15,-7-2 116-15,-8 5 195 16,-5 2 16-16,0 5-2 15,0 7-70-15,0 7-62 0,2 9-54 16,5 16-46-16,2 15-2 16,4 20-3-16,1 22 0 15,3 18-5-15,2 12 0 0,3-1-23 16,-1-2-106-16,-1-17-131 15,-3-18-200-15,-7-24 289 16,-7-18 151-16,-10-17 132 0,-12-10 130 16,-7-10-65-16,-4-13-69 15,-1-10-33-15,1-9-43 16,8-15 12-16,10-14-23 0,11-11-17 15,14-6-31-15,9-1-75 16,8 3 37-16,5 11 73 16,-1 14 47-16,-3 12 23 15,-2 10-44-15,-4 6-11 0,-2 7 18 16,-1 3-11-16,-3 3-20 15,-3 3-6-15,-2-1 0 16,-2 2 0-16,-3-2-3 0,-3 0 0 16,-2-2-16-16,-4-3-17 15,-2 0-4-15,-4 1 6 16,-4-1 22-16,-5 2 15 0,3 3 18 15,-3 5 22-15,-1 6-9 16,0 3-9-16,1 13-3 16,-1 7-3-16,0 9-13 0,1 7-7 15,5 7 0-15,3 2 1 16,7 2-4-16,0-1-3 15,14-5-24-15,4-10-28 16,5-9-21-16,4-12-11 0,2-11 57 16,2-11 31-16,0-12 4 15,-1-9 2-15,-2-9 23 16,-2 1 20-16,-6 2 7 0,-4 5 13 15,-4 9 32-15,-4 11-3 16,-2 9-18-16,0 8-46 16,0 13-25-16,1 13-5 0,3 9 0 15,5 7-3-15,2 4 0 16,1 2-11-16,1-3-51 15,-2-9-1-15,-4-6 5 16,-8-10 21-16,-8-6 31 0,-12-5 7 16,-11-8 2-16,-8-3-2 15,-6-6 0-15,-1-8-1 16,2-6-27-16,4-13-92 0,10-8-108 15,15-8-686-15</inkml:trace>
  <inkml:trace contextRef="#ctx0" brushRef="#br0" timeOffset="39967.2702">19762 9210 1307 0,'0'-1'125'0,"12"-5"-56"16,16 4-63-16,17-1-4 0,18-5-2 15,16-2-1-15,3-11-34 16,0-9-181-16,-10-10-640 16</inkml:trace>
  <inkml:trace contextRef="#ctx0" brushRef="#br0" timeOffset="40950.0719">20882 8933 926 0,'-5'-24'38'15,"0"3"29"-15,3 3-27 16,1 6-4-16,3 4-4 0,6 4-9 16,6 4-11-16,7 0-7 15,5 7-7-15,6 5 10 16,4 4 1-16,2 9 8 0,-1 5-4 15,-2 7-11-15,-7 2-2 16,-5 1 3-16,-7 2-3 16,-8-5 3-16,-5-4 3 0,-2-5-7 15,0-5 2-15,-1-8 0 16,-2-8-3-16,2-7-1 15,3-12 4-15,10-12-4 16,5-16 1-16,9-11 1 0,11-9-5 16,2-3-20-16,3 3 16 15,2 6 10-15,-5 12 12 16,-7 15 43-16,-7 14 19 0,-8 13-7 15,-7 10-35-15,-6 19-15 16,-4 15-6-16,3 9-4 16,1 3-8-16,6 0-5 0,7-5-47 15,7-14-64-15,4-18-79 16,3-17-100-16,0-14-306 15</inkml:trace>
  <inkml:trace contextRef="#ctx0" brushRef="#br0" timeOffset="41246.4724">21937 8612 1232 0,'-11'-8'140'0,"-2"9"-34"16,-5 22-57-16,3 14-42 16,-1 12-6-16,4 9-6 0,4 1-24 15,5-1-105-15,5-9-47 16,9-10 2-16,4-13 30 15,1-8 55-15,1-11 76 0,-3-7 25 16,-1-7 53-16,-2-9 26 16,0-5-25-16,0-4-6 15,0-1-8-15,-1-3-11 16,0 0 3-16,0 2-8 0,-1 4-13 15,-2 1-9-15,-2 5-6 16,-2 4-4-16,-1 5-9 16,-2 5-42-16,-4 3-60 0,-5 1-142 15,4 1-245-15</inkml:trace>
  <inkml:trace contextRef="#ctx0" brushRef="#br0" timeOffset="41839.2734">22626 8623 932 0,'-8'-18'26'15,"1"2"25"-15,3 6-3 16,2 1-37-16,-1 1-10 16,-1 5-2-16,-5 3 3 0,-4 0-10 15,-6 7-9-15,-6 3 10 16,-6 3 5-16,-2 4 3 15,-2 4 3-15,1 4-5 0,6 3 3 16,6 6 2-16,8 2 2 16,9 5 2-16,7-3-6 15,15-1-1-15,6-9-2 0,7-8-1 16,2-12 1-16,3-9-17 15,-1-13-16-15,-2-12 7 16,-1-12 9-16,-5-9 19 0,-2-12-1 16,-3-9 2-16,-1-10 13 15,-6-9-1-15,-3-6-4 16,-3 2 21-16,-5 9 12 15,-2 12 61-15,-3 16 22 0,-2 18 14 16,1 19-33-16,1 19-49 16,1 24-46-16,0 25-11 15,0 17 1-15,1 17-2 0,3 10-6 16,7 3-23-16,5-7-103 15,4-17-89-15,1-19-80 16,-3-20-98-16</inkml:trace>
  <inkml:trace contextRef="#ctx0" brushRef="#br0" timeOffset="42182.4741">22952 8579 1197 0,'0'2'6'0,"7"2"-7"16,6 0-5-16,4 0-6 0,4 0-21 16,-1-4 17-16,0 0 4 15,-1-1 8-15,-5-5 5 16,-1-1 0-16,-3-4 1 0,-3-3 3 15,-1 1 25-15,-4-5 16 16,-2 3 2-16,-5 0-6 16,-8 4-5-16,-3 6-4 15,-6 5-2-15,-3 7-18 0,1 11-1 16,0 9-2-16,7 6-4 15,8 3-6-15,8 3-2 16,13-3-9-16,17-3-38 0,11-12-60 16,9-8-49-16,4-13-24 15,1-9-81-15,-4-14-125 16</inkml:trace>
  <inkml:trace contextRef="#ctx0" brushRef="#br0" timeOffset="42385.2744">23354 8591 169 0,'17'-57'299'0,"-3"-6"-175"16,-9 0-23-16,-5 2 44 16,-2 9 5-16,-3 10 84 15,-6 17-76-15,-4 14-35 0,-5 15-53 16,-2 18-46-16,-1 15-15 15,2 12-6-15,0 9-1 16,9 5-6-16,10 1 0 0,6-4-5 16,12-4-31-16,6-6-50 15,3-9-14-15,-1-8-34 16,-4-8-8-16,-10-10 60 0,-10-3 28 15,-9-6 21-15,-13-4 6 16,-11-2-147-16,-10 0-52 16</inkml:trace>
  <inkml:trace contextRef="#ctx0" brushRef="#br0" timeOffset="42837.6752">21875 8703 1015 0,'0'-20'110'0,"12"2"-61"16,5 5-35-16,2 4-6 0,1 4-4 16,-3 5-5-16,-3 14 3 15,-7 11-5-15,-7 8-28 16,-3 6-75-16,-6-3-129 0,-4-2-404 15</inkml:trace>
  <inkml:trace contextRef="#ctx0" brushRef="#br0" timeOffset="43492.8764">20198 8922 815 0,'-7'-9'105'16,"1"1"-10"-16,2 2-42 15,3 1-6-15,-1 3-34 16,2 1-9-16,-1 1-3 0,2 0-2 15,1 0 3-15,3 1-2 16,3 5 4-16,8 0 8 16,5 3 20-16,7 1 1 0,9-1-14 15,5 1-8-15,1-1-1 16,1 3-8-16,-4 2 6 15,-9-1-1-15,-9 7 8 0,-12 2 10 16,-12 5-7-16,-10 2 15 16,-14 6 18-16,-10 4 8 15,-4 4-8-15,-1 0-12 0,3 3 0 16,5-2-10-16,10 0-20 15,11-4-8-15,12-1-3 16,4-5-11-16,10-11-108 16,0-14-204-16,-2-12-783 0</inkml:trace>
  <inkml:trace contextRef="#ctx0" brushRef="#br0" timeOffset="45708.0802">19952 13395 812 0,'-18'-36'83'16,"3"9"19"-16,6 15-4 16,9 10-36-16,4 12-44 0,10 13-10 15,8 11-3-15,4 13 8 16,5 4-2-16,2 1-2 15,1-1-6-15,-2-5-4 16,-3-12 4-16,-6-11-7 0,-6-8 6 16,-6-11-5-16,-4-6 3 15,-4-13 2-15,-1-10-1 16,-1-6 0-16,-1-5-2 0,-1 1 1 15,-1 6-1-15,1 6 3 16,2 10 8-16,1 11 55 16,6 8-32-16,3 12-25 0,6 3 8 15,5 5 5-15,2-1-12 16,2-4-7-16,-2-5-2 15,-3-9-2-15,-5-6-2 16,-5-9 1-16,-7-13 4 0,-6-9-2 16,-5-8 3-16,-5-4-2 15,-5-4 0-15,2 0 1 16,2 5 0-16,3 5 4 0,6 10 30 15,3 8 9-15,6 7-17 16,8 9-22-16,1 11-4 16,7 15-2-16,0 13-2 0,0 13-37 15,-3 4-88-15,-5-5-160 16,-3-10-289-16</inkml:trace>
  <inkml:trace contextRef="#ctx0" brushRef="#br0" timeOffset="46035.6808">20447 13555 1134 0,'-3'-10'104'0,"5"6"-87"16,3 4-21-16,8 4 6 16,1 2-1-16,4-2 0 0,0 0-2 15,0-3 2-15,1-3 0 16,-2-9-2-16,-2-4 1 15,-2-3 1-15,-2-6-2 0,-4-4 2 16,-5-2-1-16,1 3 1 16,-6-1 2-16,-4 5 1 15,-3 5 13-15,1 8 35 16,-2 8-24-16,0 6-16 0,-1 15-8 15,2 8-1-15,4 8-4 16,5 5 1-16,6 2-2 16,9-5-2-16,8-5-4 0,4-7 1 15,2-8-16-15,0-9-47 16,0-6-78-16,-5-10-34 15,-6-11-43-15,-6-8-171 0</inkml:trace>
  <inkml:trace contextRef="#ctx0" brushRef="#br0" timeOffset="46363.2814">20678 13169 899 0,'-10'-22'182'15,"3"9"-52"-15,5 11-37 16,2 6-58-16,3 12-33 16,8 7 0-16,3 9 5 0,4 6-6 15,3 5 3-15,3 5 0 16,0-1-3-16,1 2-1 15,-1-1 1-15,-3-8-4 0,-2-7 2 16,-3-7 1-16,-2-6-2 16,-4-9-1-16,0-7 1 15,-2-4-1-15,1-12-2 0,-2-9 4 16,0-7 2-16,-4-5-3 15,0-6 2-15,-6 1 3 16,-4 0-2-16,-5 7 9 0,-7 5 37 16,-4 9-9-16,0 10-17 15,-1 7-10-15,1 2-7 16,5 13-5-16,3 6-5 15,9 6-35-15,3-5-86 0,4-5-146 16,5-8-272-16</inkml:trace>
  <inkml:trace contextRef="#ctx0" brushRef="#br0" timeOffset="48204.0846">21244 13167 978 0,'-11'-18'91'16,"0"5"-8"-16,-2 5-21 15,0 3-35-15,-5 5-25 16,-4 6 2-16,-4 7-4 0,-6 6 0 16,-1 6 1-16,5 2-1 15,4 3 3-15,6-1-2 16,10 2-4-16,8 0 5 0,8-3-4 15,10-2 1-15,4-5-6 16,5-8-6-16,3-7-10 16,-3-7 8-16,0-12-2 15,-4-4 1-15,-6-8 15 0,-4 1-1 16,-3 0 5-16,-5 2 21 15,-3 6 78-15,-1 4 18 16,2 10-25-16,2 7-50 0,3 17-42 16,3 17 8-16,5 16 0 15,4 10 5-15,2 7-11 16,4 0-7-16,-1-5-3 0,-2-13 4 15,-3-12-3-15,-7-10 0 16,-6-12 1-16,-6-8-1 16,-5-7-3-16,-8-6 2 0,-4-13-2 15,-4-7-34-15,-4-9-22 16,0-8 11-16,0-9-19 15,2-8-2-15,4-1 36 16,4 2 37-16,7 1 26 0,5 6 53 16,4 5-5-16,9 7-3 15,5 5-28-15,4 5-11 16,3 2-9-16,0 6-11 0,3 6-8 15,-3 5-1-15,-2 4-2 16,0 7-1-16,-4 6 2 16,-1 3-4-16,-3 4 1 0,-3 1 1 15,-4-1 0-15,-2 0-3 16,-5-4 2-16,-3-2-2 15,-7-6 0-15,-4-4 0 16,-2-4-1-16,-1-10-5 0,0-8-2 16,3-11 1-16,7-5 4 15,6-7-7-15,6-1-13 16,14 2 19-16,8 2 5 0,9 10 3 15,1 12 2-15,5 8-3 16,-1 10 2-16,-2 10-2 16,-5 11-1-16,-3 4-44 15,-8 4-83-15,-5-5 11 0,-8-3-37 16,-5-9 45-16,-4-10 42 15,-4-4 53-15,-4-11 18 16,-2-9 11-16,-2-2 36 0,-2-3 49 16,2 2 33-16,-1 2-28 15,0 5-23-15,2 3-21 16,-2 9-16-16,-2 6-13 0,-1 11-24 15,-3 10-5-15,1 10-3 16,3 7 0-16,6 3-2 16,8 0-3-16,5-6-3 0,13-7-2 15,9-11-4-15,4-9 9 16,2-9-8-16,-1-10 1 15,-1-11 4-15,-4-8 5 16,-4-6 3-16,-4-5 1 0,-6-1-1 16,-4 4 4-16,-4 3 4 15,-2 9 34-15,-2 7 16 16,2 10 1-16,-1 8-26 0,0 10-24 15,2 17-10-15,0 10 5 16,4 9-3-16,5 6 0 16,1 2-1-16,4 0-5 0,1-3 9 15,3-4-4-15,-2-4-1 16,-3-4 2-16,-1-3-4 15,-4-6 5-15,-1-5-4 16,-4-4 3-16,-4-7-1 0,-1 0 2 16,-4-6-4-16,-7-5 2 15,-2-2-1-15,-2-12 0 16,-4-9-1-16,0-12-6 0,3-11-9 15,3-11-18-15,6-11-25 16,5-6-45-16,2 1-28 16,10 5 64-16,3 6 71 0,4 13 2 15,2 12 16-15,0 9 18 16,4 10 5-16,-3 6-16 15,-2 6-8-15,-2 5-7 16,-3 6-8-16,-3 8 1 0,-4 10-4 16,-4 6 3-16,-3 5-3 15,-3 5-1-15,-7 3-1 16,-1-2 2-16,-3-6-3 0,-4-6-1 15,-2-7 2-15,-1-5-10 16,2-10-4-16,4-8 7 16,1-2-3-16,6-13-4 0,7-8-12 15,5-9-1-15,11-5 15 16,7-3 6-16,5-1 7 15,5 4 2-15,1 5 3 0,-2 6 18 16,0 4 12-16,-5 4-12 16,-2 2-2-16,-7 1-4 15,-1 0-6-15,-6-3-4 16,-5-4 0-16,-3-2-2 0,-1-5-4 15,-2 0-2-15,-6-1-2 16,-1 3 2-16,1 5 3 16,0 5-1-16,2 8 1 0,-3 8-1 15,0 5 5-15,-2 15-3 16,-1 10 0-16,-3 13-1 15,-3 10 0-15,1 11-1 0,6 2 0 16,4 1-2-16,3-5 1 16,3-9-2-16,5-9 0 15,3-14 0-15,-2-9 3 16,-2-9-2-16,3-9 0 0,-1-6 3 15,2-12-2-15,3-5 0 16,2-7-3-16,1-3 5 16,2 0 3-16,-4 6 41 0,-2 3 32 15,0 11-9-15,-1 3-19 16,3 6-17-16,-1 8-22 15,5 9-7-15,1 6 1 0,1 4-3 16,-1 2-3-16,-3 2-1 16,0-2-4-16,-5-4-9 15,-4-4-51-15,-5-7-83 0,-1-12-79 16,-4-18-255-16</inkml:trace>
  <inkml:trace contextRef="#ctx0" brushRef="#br0" timeOffset="48531.6852">22748 12716 1115 0,'-25'1'156'15,"1"13"-94"-15,0 16-46 16,1 15-11-16,3 7-1 15,2 8 1-15,6 4-1 0,5 1-5 16,10-5 7-16,8-6-3 16,10-8-4-16,8-8-1 15,11-10 2-15,4-7-3 0,6-9-2 16,3-8-3-16,-4-6-82 15,-2-16-152-15,-9-14-348 16</inkml:trace>
  <inkml:trace contextRef="#ctx0" brushRef="#br0" timeOffset="49935.6877">22982 12819 771 0,'-16'-25'31'0,"4"1"32"15,1 4-8-15,6 4-7 16,4 2-13-16,4 3-8 15,10 4-16-15,5 4-6 16,6 3 5-16,6 7 8 0,5 7 11 16,1 8-7-16,-1 5-9 15,0 3-9-15,-6-1-4 16,-5 1 1-16,-7-2-1 0,-6-5 4 15,-6-1-2-15,-5-4 3 16,-4 0 3-16,-6-5 7 16,-2-3-2-16,-2-4-12 0,2-5 2 15,0-2-3-15,6-11 1 16,4-5-3-16,3-8-1 15,12-5-5-15,5-5 3 16,2-1 0-16,2 2 5 0,-1 4 3 16,-4 6-1-16,-6 7 4 15,-4 7 20-15,-2 4 19 16,-3 4-1-16,0 5-22 0,0 7-16 15,2 7-2-15,1 4-1 16,5 3-1-16,0 3-1 16,1-1-3-16,2 0 0 0,1-6 0 15,-3-3-11-15,-2-5-64 16,-1-7-73-16,-2-6-28 15,-2-11-64-15,-1-7-268 0</inkml:trace>
  <inkml:trace contextRef="#ctx0" brushRef="#br0" timeOffset="50200.8881">23466 12722 776 0,'-2'-13'166'0,"-4"3"-7"0,-1 9-16 15,4 5-55-15,-1 12-73 16,3 8-5-16,2 5-4 16,5 7 0-16,7 0-6 0,6-2-1 15,4-4 0-15,2-7-3 16,-1-7 1-16,0-6-5 15,-2-10-23-15,-6-5-7 0,-5-10 13 16,-5-9 11-16,-5-6 5 16,-3-4 9-16,-7-4 0 15,-6 1 0-15,-3 4 6 16,0 9 14-16,6 4 23 0,0 15-14 15,3 8-24-15,6 16-6 16,3 8-7-16,9 4-71 16,3-2-143-16,5-7-245 0</inkml:trace>
  <inkml:trace contextRef="#ctx0" brushRef="#br0" timeOffset="50606.4888">23833 12723 1120 0,'-11'-15'42'0,"3"5"-36"15,3 10-7-15,-1 0-13 16,-3 5 11-16,-4 3-2 16,-5 2-6-16,-3 1 7 0,1 1 2 15,1 2 5-15,2 1-1 16,6 3 1-16,7 3 2 15,4 0-3-15,7 1 0 0,8-2-2 16,8-5 0-16,6-1-4 16,3-11 2-16,0-3-1 15,-1-8 0-15,-5-10-3 0,-4-11-11 16,-8-9 9-16,-7-9 8 15,-4-6-1-15,-4-7 1 16,-2 1 2-16,-3 4 4 0,-1 9 16 16,0 10 40-16,2 13 35 15,2 17-15-15,3 11-21 16,-2 19-59-16,3 13 2 15,4 12-1-15,0 10 0 0,1 5-10 16,1-1-6-16,-1-5-50 16,-2-11-87-16,-1-19-133 15,-2-14-492-15</inkml:trace>
  <inkml:trace contextRef="#ctx0" brushRef="#br0" timeOffset="51168.0898">23993 12665 1186 0,'-7'2'59'0,"6"-1"-56"0,2 6-13 16,6 4 10-16,5-1 1 16,-1 0-5-16,1-3-3 15,0-4 2-15,-1-2 4 0,0-4 3 16,-1-8-1-16,0-2 0 15,-4-6 1-15,-1 0 0 16,-6-2-1-16,1 2 3 0,-8 2 17 16,-4 5 47-16,-2 8 0 15,-3 4-24-15,0 13-31 16,2 9-10-16,1 8-5 0,9 5 0 15,3 3-3-15,10-3-3 16,7-3-1-16,7-5-8 16,5-10-55-16,2-8-25 15,0-9-42-15,-2-12 29 0,-3-11 25 16,-3-10 43-16,-6-7 24 15,-4-4 18-15,-4-2 30 16,-2 0 97-16,-1 5 40 0,0 7-41 16,-1 7-25-16,-1 9-24 15,-1 7-12-15,0 11-25 16,-3 5-31-16,-3 10-11 0,-1 7 3 15,2 4-1-15,1 3-2 16,0 2-2-16,6-4 0 16,0-3-1-16,7-3-7 15,2-4-13-15,5-4 1 0,6-2 13 16,-1-1 7-16,1-1 1 15,1 0 5-15,-5 2-2 16,-2 3-1-16,-7-1 1 0,-4 1 3 16,-6 3-3-16,0 0-2 15,-11 1-6-15,-5 0-88 16,-2-8-118-16,1-7-195 0</inkml:trace>
  <inkml:trace contextRef="#ctx0" brushRef="#br0" timeOffset="51339.6901">24536 12731 1573 0,'-2'0'13'16,"4"22"-27"-16,4 6 13 15,0 5-7-15,-3 1-29 16,-4-3-56-16,-9-3-25 0,-11-10-36 15,-6-7-138-15,-8-11-319 16</inkml:trace>
  <inkml:trace contextRef="#ctx0" brushRef="#br0" timeOffset="51901.2911">23354 13478 982 0,'1'-8'87'0,"3"5"-33"0,0 4-30 15,2 3-18-15,3 2 2 16,1 3-7-16,4-3 3 15,1-1-1-15,3-3 4 16,3-5 1-16,0-9 1 0,1-5-6 16,-4-8-3-16,-4-6 3 15,-5-3-3-15,-7-3 5 16,-8 4-7-16,-9 4 9 0,-4 6 40 15,-5 12 12-15,-1 10-9 16,1 8-27-16,1 15-11 16,4 13-10-16,5 8 1 0,9 7-4 15,6 0 0-15,9 0-5 16,11-5-1-16,8-7-2 15,4-8-76-15,0-8-89 16,1-13-72-16,-2-9-169 0</inkml:trace>
  <inkml:trace contextRef="#ctx0" brushRef="#br0" timeOffset="53102.4932">23764 13411 958 0,'-1'-26'70'0,"-4"3"40"16,-6 6-29-16,-6 6-39 0,-7 5-22 15,-4 6-16-15,-7 0 0 16,-2 11 4-16,0 4-7 15,4 3 3-15,9 5-1 0,7 4-7 16,13 0 8-16,5 2-6 16,15-3 0-16,7-3 1 15,8-3-4-15,7-7 2 16,1-7-4-16,3-6-37 0,-4-8-16 15,0-10 17-15,-3-10 9 16,-5-11 1-16,-4-10 18 16,-5-10 12-16,-5-5 2 0,-4-1 3 15,-4 4 5-15,-7 8 35 16,0 11 56-16,0 12-4 15,-3 11-17-15,1 12-22 0,-4 7-22 16,-3 16-25-16,-2 7-5 16,0 8-3-16,2 9 1 15,2 2-1-15,5 2-4 0,1-3 4 16,10-3-6-16,1-5-5 15,3-6-47-15,2-6-24 16,3-8-12-16,4-9-8 16,1-4 10-16,4-8-38 0,-1-9-18 15,-1-4 103-15,-2-4 50 16,-5-4 20-16,-5 0 73 15,-7-1 31-15,-4 1-16 0,-3 3 18 16,-5 3-11-16,-7 3-38 16,-1 6-29-16,-2 7-29 15,-1 5-14-15,2 4-8 0,0 11-1 16,5 10-1-16,4 6 0 15,3 9-1-15,6 12-2 16,5 8 0-16,4 7 2 16,2 5-1-16,2 4 1 0,-2 1-1 15,-5-4-3-15,-5-8-10 16,-3-10-41-16,-4-10 31 15,-8-12 10-15,-6-12 13 0,-3-13 2 16,-4-8 0-16,1-16 0 16,0-12-13-16,7-12-30 15,6-8 3-15,9-9-39 0,12-6-71 16,7-1-50-16,8 4 136 15,5 7 92-15,4 7 54 16,-2 8 28-16,-2 9 1 0,-1 7-13 16,-7 10-42-16,-4 4-22 15,-6 2-13-15,-5 4-4 16,-4 1-14-16,-2 2-3 15,0-3 2-15,-1 0 5 0,3-3 4 16,-1-5-7-16,3 1-5 16,0-3 1-16,-2 2-1 15,-2 0 0-15,-2 1 2 0,-2 4 0 16,-10 2-1-16,-7 4 0 15,-6 4 1-15,-5 7 2 16,-3 7 0-16,3 4 0 0,4 7-1 16,8 3-2-16,10 2 1 15,8-1-2-15,14 1-3 16,10-2 1-16,8-6 0 15,7-5 2-15,5-8-14 0,1-9-35 16,-1-5-43-16,-4-14-15 16,-6-7 26-16,-5-8 28 15,-5-7 19-15,-8-6 15 0,-3-1 16 16,-4 0 40-16,-3 5 67 15,-4 6 21-15,1 4-18 16,-4 9-37-16,1 7-19 0,-2 5-9 16,0 2-20-16,-5 6-14 15,-2 2-5-15,-1 6-3 16,-2 4 2-16,1 2-1 0,3 3 0 15,2 1 0-15,5 4 1 16,0 2-1-16,7 0-2 16,1 4 0-16,-1 1 3 15,1 4-1-15,-3 2 0 0,0 1 0 16,1-1 1-16,-4 1-1 15,-1-2 0-15,1-7 0 16,-3-3-1-16,-7-5 0 0,-5-5-3 16,-4-5-33-16,-7-7-81 15,1-12-146-15,3-13-373 16</inkml:trace>
  <inkml:trace contextRef="#ctx0" brushRef="#br0" timeOffset="53336.4936">24769 13060 1272 0,'21'2'-4'0,"7"16"0"16,1 3 9-16,-2 7-6 15,-7 4 4-15,-9 7 1 16,-7 6-1-16,-4 4 18 0,-10 9 16 15,-12 3-16-15,-13 4-16 16,-11 0-4-16,-11 1-4 16,-18-1-13-16,-17-12-127 0,-16-11-154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07:10:07.5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8314 13586 404 0,'-22'2'243'16,"5"1"-180"-16,5-1 45 15,5-2-46-15,7-2-24 0,2-6-28 16,6 3-3-16,4-3 0 16,3 4 0-16,4 4-3 15,4 6-1-15,3 11 0 0,4 4 1 16,4 6-2-16,3 0-1 15,2-2 1-15,1-6-1 16,2-9 2-16,-2-8 4 16,0-9 26-16,1-17 23 0,-2-11-8 15,-2-12-6-15,-3-13 3 16,-2-12 1-16,-1-20-8 15,0-9-4-15,1-6-8 0,1-1-9 16,2 6-4-16,3 8-1 16,1 19-1-16,1 16-10 15,2 15-6-15,3 11-11 0,6 12-32 16,-2 3-85-16,-1-1-116 15,-1-8-388-15</inkml:trace>
  <inkml:trace contextRef="#ctx0" brushRef="#br0" timeOffset="14492.4255">7564 15953 779 0,'-8'-2'21'0,"6"0"21"16,4-1-23-16,12 1-15 0,5 4-1 15,3 3 4-15,3 3 0 16,2 4 9-16,0 1 0 16,-2 0-7-16,1-1-3 0,-3-5-2 15,0-7-2-15,-1-9 4 16,4-11 8-16,4-16-10 15,5-12 0-15,5-16-1 0,0-13-8 16,1-14-167-16</inkml:trace>
  <inkml:trace contextRef="#ctx0" brushRef="#br0" timeOffset="15085.2265">12086 14951 1127 0,'-10'4'-1'0,"9"0"2"0,12-1-11 16,13-5 11-16,11-15-3 15,15-15-57-15,8-15-72 16,6-17-89-16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07:10:47.5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19522 14860 456 0,'-20'-33'116'0,"3"2"-87"0,5 3 32 16,5 5 37-16,5 2-19 15,-1 4 11-15,4 5-9 16,2 5-3-16,3 7-4 0,1 10-53 16,1 16-17-16,2 18 25 15,3 20 9-15,2 12-14 16,1 9-14-16,2 3-7 15,1-4 0-15,0-11-3 0,1-15 0 16,-2-10-2-16,0-14-24 16,-5-8-49-16,-2-10-34 15,-6-9-17-15,-6-5-57 0,-14-12-206 16</inkml:trace>
  <inkml:trace contextRef="#ctx0" brushRef="#br0" timeOffset="202.8004">19083 14876 1095 0,'-10'-33'39'16,"15"4"-15"-16,16 1-6 15,11-2-14-15,11-4 8 0,8 1-5 16,10 1-4-16,5 5-1 15,1 2 0-15,0 6-10 16,-6-1-112-16,-7 4-185 0,-9 0-461 16</inkml:trace>
  <inkml:trace contextRef="#ctx0" brushRef="#br0" timeOffset="592.801">19639 15062 861 0,'9'-8'64'0,"4"4"-35"15,4 1 54-15,6 2-39 16,0 2-12-16,2 4-22 15,3 9 0-15,-3 3 9 0,4 4 5 16,-2 4-16-16,-3 2-5 16,-4-2 1-16,-4-2-2 15,-6-5-3-15,-4-2 6 0,-8-6-5 16,-5-7 7-16,-8-4-2 15,-3-13 4-15,-4-7-4 16,3-8 3-16,2-7 0 0,6-4 0 16,10-2-4-16,6 3-3 15,11 3-1-15,11 5-1 16,3 6 1-16,4 6-1 15,0 8-18-15,-1 4-99 0,-4 2-76 16,-1-1-176-16</inkml:trace>
  <inkml:trace contextRef="#ctx0" brushRef="#br0" timeOffset="951.6017">20207 14676 1044 0,'-25'-4'104'15,"2"5"-94"-15,4 10 11 16,2 9-14-16,0 9-8 0,0 7 3 15,5 7-1-15,3 1 0 16,3-2-1-16,5-4-1 16,0-9 1-16,2-7-2 15,3-8 2-15,3-7 0 0,3-7-1 16,0-2 3-16,4-11 1 15,0-9 3-15,3-4-4 16,-1-5 0-16,-2 0 0 0,-3 2-2 16,-4 7 0-16,-2 5-1 15,-2 7 52-15,-3 8 51 16,1 6 5-16,1 11-78 0,0 6-25 15,7 8 9-15,4 1-7 16,5 1-3-16,5-2-1 16,-2-8-3-16,1-6-17 15,-3-11-48-15,-4-6-53 0,-4-11-43 16,-9-12-50-16,-2-10-314 15</inkml:trace>
  <inkml:trace contextRef="#ctx0" brushRef="#br0" timeOffset="1248.0022">20314 14676 999 0,'-5'-4'178'0,"0"3"-16"0,4 8-44 15,4 6-97-15,6 8-18 16,5 5 5-16,4 4-4 16,5 1-2-16,3-3-1 0,0-6-19 15,-2-7-59-15,-2-8-34 16,-7-8-22-16,-3-11-2 15,-3-6 4-15,-5-10-52 16,-3-3 2-16,-2-1 139 0,-1 3 112 16,-3 4 148-16,3 6-9 15,-2 6-22-15,1 7-20 16,1 3-34-16,5 4-71 0,5 9-55 15,7 6 7-15,6 4-6 16,3 3-5-16,1 2-2 16,4-6-31-16,-3-8-103 0,-3-11-90 15,-5-6-73-15,-5-15-303 16</inkml:trace>
  <inkml:trace contextRef="#ctx0" brushRef="#br0" timeOffset="1544.4027">20747 14430 1055 0,'-6'-20'128'0,"-4"8"1"16,1 11 14-16,-3 5-71 0,-3 13-60 15,-5 9-11-15,2 6-1 16,1 7 1-16,3 0-2 16,3-3-1-16,8-7-8 0,5-4-26 15,7-7-27-15,8-8-13 16,7-4 22-16,3-6 17 15,2-2 5-15,-2 2 18 0,-2-2 12 16,-4 2 2-16,-8 0 4 16,-6 2 42-16,-4 8 30 15,-3 1-6-15,-10 4 12 16,0 1-29-16,-3 4-35 0,-2-2-15 15,1 3-1-15,1-4-4 16,1-1-45-16,0-6-109 16,2-10-150-16,3-4-489 0</inkml:trace>
  <inkml:trace contextRef="#ctx0" brushRef="#br0" timeOffset="1903.2033">21038 14334 801 0,'-12'-5'133'0,"-5"0"-13"15,-2 3-10-15,-1 1-41 0,0 3-30 16,0 4-4-16,4 5-16 16,1 4-13-16,2 1-6 15,4 7 2-15,0 0-2 0,2 6 0 16,2 1 0-16,2 3-1 15,1-3 0-15,3 1 1 16,5-3-1-16,4-5-5 16,0-3-23-16,4-5-31 0,-2-4-26 15,5-4 12-15,0-6 2 16,3-2-10-16,4-6-6 15,-1-9-23-15,0-6-128 0</inkml:trace>
  <inkml:trace contextRef="#ctx0" brushRef="#br0" timeOffset="2215.2039">20973 14409 644 0,'-2'-8'136'0,"-1"1"-33"0,2 0-8 16,1 2-13-16,-1 1-12 16,1 2 3-16,-1 0 0 15,1 2-23-15,-1 6-30 0,1 10-20 16,0 3 10-16,-2 7 9 15,2 5-9-15,5 1-5 16,2-2-4-16,3-3 2 0,2-8-4 16,5-6 4-16,3-5-1 15,2-6 2-15,3-5 2 16,1-11-5-16,-1-7-16 15,-2-6-49-15,-3-10-98 0,-8-5-178 16</inkml:trace>
  <inkml:trace contextRef="#ctx0" brushRef="#br0" timeOffset="2558.4045">21202 14200 626 0,'0'-4'134'0,"-4"2"-13"16,-2 4-28-16,-1 6-42 15,-2 5-21-15,-1 6-4 0,0 4-3 16,0 4-4-16,3 2-4 15,2-2 13-15,3 0-6 16,2-4-5-16,4-3 0 0,6-5-5 16,5-4 1-16,8-8 3 15,7-4 7-15,7-9-1 16,4-10-12-16,4-6-5 15,-1-10-3-15,-2-8-20 0,-4-9-40 16,-7-9-68-16,-9-2-81 16,-6-2-182-16</inkml:trace>
  <inkml:trace contextRef="#ctx0" brushRef="#br0" timeOffset="2698.8047">21482 13849 874 0,'-21'-15'166'15,"3"6"-54"-15,4 7-28 16,3 4-44-16,5 12-32 0,2 7-10 16,2 8 5-16,2 11 5 15,3 8 10-15,6 8-9 16,3 3-3-16,2 1-4 0,-2-2-3 15,-1-5-27-15,-6-9-116 16,-3-9-82-16,-5-12-106 16</inkml:trace>
  <inkml:trace contextRef="#ctx0" brushRef="#br0" timeOffset="2995.2053">21310 14130 1008 0,'17'-18'66'15,"10"1"-8"-15,8 6 19 16,7 1-38-16,2 0-24 15,-3 4-10-15,-3 0-4 0,-5 0 0 16,-7 2 1-16,-9 0-3 16,-4 1 1-16,-5-1-1 15,-5 1 4-15,-2 3 36 0,0-1 68 16,-2 5-38-16,1 5-53 15,0 6-17-15,1 7 6 16,3 4 0-16,-1 2-3 0,0 0-1 16,0-1-1-16,-1-5-1 15,-1-6-23-15,-2-9-65 16,-4-9-45-16,-4-14-60 0,0-13-101 15</inkml:trace>
  <inkml:trace contextRef="#ctx0" brushRef="#br0" timeOffset="3088.8054">21656 13876 829 0,'6'16'4'0,"-1"4"-115"16,1 3-294-16</inkml:trace>
  <inkml:trace contextRef="#ctx0" brushRef="#br0" timeOffset="3603.6063">21745 13986 1239 0,'5'-6'38'0,"4"5"-21"0,6 6-14 15,1 7-2-15,0 3-2 16,-3 3 3-16,0-1-2 15,-5 0 0-15,-1-3-4 16,-4-2-8-16,-3-7-13 0,0-1-15 16,-2-2 7-16,-3-6 2 15,0-7-40-15,2-7-39 16,1-5-22-16,7-6-23 0,7-2 9 15,4-1 142-15,6 2 4 16,6 4 7-16,1 3 115 16,4 4 43-16,-2 6-12 0,-1 5-12 15,-5 7-46-15,-5 3-59 16,-7 13-27-16,-8 9-1 15,-4 8 5-15,-5 9 3 16,-3 4-11-16,-6 2-1 0,0-4-4 16,1-5-6-16,2-11-10 15,0-12-23-15,5-12 14 16,5-10 19-16,0-17 1 0,11-13-51 15,7-11 20-15,11-7 9 16,6-3 5-16,4 2 21 16,1 6 9-16,-3 10 84 0,-4 9 34 15,-4 12 6-15,-5 10-8 16,-5 7-39-16,-3 8-50 15,-1 14-21-15,-4 9-7 0,-4 7-3 16,-3 6-2-16,-2 1-1 16,-5-1-3-16,-5-4-14 15,-7-7-27-15,-1-11-44 16,-3-14-80-16,-2-14-166 0</inkml:trace>
  <inkml:trace contextRef="#ctx0" brushRef="#br0" timeOffset="4243.2075">23088 13494 1203 0,'-3'-14'130'15,"3"8"-95"-15,0 8-25 0,0 3-14 16,3 8 3-16,-3 5 3 16,0 5-1-16,-3 8 1 15,-4 4 0-15,-3 3-2 0,-5-1 1 16,-1-1 1-16,2-4-2 15,-3-8 1-15,3-5 0 16,-1-11-2-16,2-8-1 16,3-18 0-16,5-11 0 0,3-11-3 15,4-10-5-15,5-7 5 16,6-2 4-16,3 7-3 15,-1 8 3-15,-3 11 4 0,0 12 22 16,1 16 37-16,0 8-19 16,3 20-7-16,3 9-1 15,5 10-20-15,2 5-9 0,0 2-3 16,-3-2-1-16,-3-11-7 15,-5-9-17-15,-4-13-19 16,-5-12 10-16,1-13 15 0,-3-15 18 16,0-12-12-16,2-10-16 15,-2-6-1-15,-1 0 1 16,2 0 23-16,-3 8 8 15,-1 9 23-15,-1 11 38 0,0 8-1 16,2 8-23-16,-2 9-6 16,1 4-20-16,-1 15-19 15,2 9 2-15,-5 11-2 0,-2 9-24 16,-4 2-81-16,-2-9-148 15,1-11-235-15</inkml:trace>
  <inkml:trace contextRef="#ctx0" brushRef="#br0" timeOffset="4695.6082">23299 13445 1221 0,'0'-3'94'0,"1"4"-84"16,5 5-12-16,3 5 5 15,-1-1-2-15,-1 0 0 0,-1-4-2 16,1-4-6-16,0-4-8 15,0-6 8-15,2-8 2 16,0-3-6-16,1-8 9 0,-3 0 1 16,0 2 1-16,-4 2 11 15,-2 5 43-15,0 5 38 16,-2 7-23-16,-2 7-19 15,-4 11-34-15,-4 12-18 0,-1 12 4 16,1 7 0-16,2 6-2 16,5 1 1-16,4-6-3 15,9-10-4-15,7-8-15 0,6-15-22 16,4-10-11-16,2-14 6 15,4-16-5-15,-2-13-12 16,5-13-13-16,-2-7-12 0,-2-8 40 16,-2-1 46-16,-1 2 5 15,-3 6 20-15,-6 10 55 16,-5 12 53-16,-4 13 2 15,-4 12-29-15,-5 11-25 0,-1 11-32 16,-4 22-47-16,-5 15 4 16,0 14-1-16,-1 13 0 15,1 7-3-15,-7 4-29 0,0-12-92 16,-3-16-97-16,-2-18-177 15</inkml:trace>
  <inkml:trace contextRef="#ctx0" brushRef="#br0" timeOffset="5288.4093">23561 13264 1333 0,'14'-11'54'0,"12"11"-54"16,8 1 2-16,6 7-2 15,-1-2 1-15,-4-2-26 0,-5-3-35 16,-6-2-15-16,-3-5 17 15,-6-6 33-15,-4-2 16 16,-1-4 9-16,-7 0 3 0,-2 0 39 16,1 5 57-16,-3 3 6 15,0 4-16-15,1 7-26 16,-3 7-45-16,-1 10-22 0,0 5 6 15,-2 6 0-15,2 3 0 16,0 2-2-16,2-5 0 16,1-4 0-16,-1-7-1 15,4-7-5-15,0-9-14 0,7-9-14 16,5-12 26-16,1-9-11 15,4-6-8-15,-2-4 23 16,1 1 3-16,-5 7 4 0,-6 5 19 16,-2 8 38-16,-1 8 5 15,-3 9-7-15,0 5-33 16,-1 13-28-16,2 8 4 0,1 7 1 15,2 4-1-15,2 1 0 16,1-4-5-16,1-7-13 16,-1-8-21-16,-2-12-22 15,-1-7 0-15,0-18 46 0,-1-8 12 16,1-10-9-16,-2-7-2 15,-1-2 11-15,0 2 5 16,-1 4 15-16,-1 6 51 0,-1 11 1 16,1 8-23-16,0 7-13 15,2 6-13-15,-2 8-23 16,3 10-2-16,1 6 2 0,-1 6 1 15,-1 3-15-15,-1 1-44 16,0-6-83-16,-1-9-97 16,0-14-131-16</inkml:trace>
  <inkml:trace contextRef="#ctx0" brushRef="#br0" timeOffset="5959.2105">24183 12995 1118 0,'0'-9'148'15,"0"3"-59"-15,-1 6-64 16,0 4-30-16,-2 2 7 0,-1 4-1 15,1 0 0-15,-2 3 1 16,2 0-1-16,0-1-1 16,0 0 0-16,3 1 0 0,0 0-1 15,4-3 1-15,0 2 0 16,1-1-1-16,0 0 1 15,0 2 1-15,0 3-1 16,0-2 0-16,0 0 2 0,2 0-2 16,1-2 0-16,0-1 0 15,0-6 1-15,2-4-3 16,-3-3 5-16,1-10 2 0,-1-6-3 15,-2-5 3-15,-4-7-4 16,1 0 0-16,-2 0-2 16,-3 0 5-16,-4 7-4 0,1 4 7 15,1 7 23-15,0 5 7 16,1 7-21-16,-3 2-18 15,3 7-6-15,2 2 7 0,-2 4 1 16,4 0-6-16,5-4-13 16,8-1-20-16,6-7-11 15,3 0-4-15,0-6-17 16,1-4-5-16,-4-4 43 0,-4-2 27 15,-5 0 7-15,-4 2 11 16,-2 0 61-16,0 3 27 16,0 2-24-16,1 4-37 0,2 1-34 15,1 4-1-15,2 7 1 16,1 3 3-16,1 4 1 15,0 2-4-15,0 2-2 0,-3-1-1 16,-4 0 0-16,-3-6 2 16,-5-4-4-16,-8-6 0 15,0-4 2-15,-3-6-1 0,1-7 0 16,3-8 1-16,3-9-1 15,6-2-4-15,5-3 2 16,6 1-2-16,5 0 1 16,3 8 0-16,3 8 0 0,-2 8-1 15,0 8 1-15,-5 4-3 16,-5 11-18-16,-5 2-144 15,-3-3-184-15</inkml:trace>
  <inkml:trace contextRef="#ctx0" brushRef="#br0" timeOffset="6177.6108">24643 12729 1400 0,'4'-18'100'16,"3"15"-54"-16,0 12-48 0,0 14 1 15,-1 10-1-15,-4 9 3 16,-3 6 1-16,-3 4-3 15,-5-3-16-15,1-6-21 0,-1-8-25 16,3-9-10-16,1-6-26 16,5-13-33-16,6-8 12 15,11-11 22-15,6-13-1 0,8-4-150 16,6-8-71-16</inkml:trace>
  <inkml:trace contextRef="#ctx0" brushRef="#br0" timeOffset="6380.4112">24854 12873 347 0,'19'-33'310'0,"-6"7"-37"0,-8 4-71 16,-2 9-9-16,-9 5-58 15,-6 7-68-15,-6 2-43 16,-4 12-22-16,-2 5-3 15,-3 4 2-15,4 2-1 0,4-4 0 16,5 0 0-16,7-6-2 16,6-3 1-16,2-3-2 15,11 0-3-15,9-1 3 0,6-1 3 16,4 1 1-16,3 0-1 15,0-1 2-15,-4 2-2 16,-5 6-10-16,-12 0-69 0,-13-2-103 16,-13 0-270-16</inkml:trace>
  <inkml:trace contextRef="#ctx0" brushRef="#br0" timeOffset="8533.215">20541 15033 1001 0,'-14'-22'68'0,"-2"9"-59"16,0 8 20-16,-3 3-1 15,-4 7-19-15,-6 11-8 16,-6 11 1-16,-3 11-2 15,-5 12 1-15,-4 12 8 0,2 10 16 16,6 3 8-16,5 0-17 16,11-3-6-16,10-9-6 15,12-10-2-15,4-12-1 0,11-9-2 16,8-11 4-16,4-10 4 15,3-10 3-15,4-4-1 16,2-14-2-16,1-7-3 0,2-8 1 16,-2-6-2-16,-4-7-2 15,-4-2-3-15,-6 0-3 16,-8 4-9-16,-12 7-8 0,-5 7 16 15,-12 10 5-15,-10 11 3 16,-6 9 0-16,-1 4 12 16,2 8 2-16,6 5-6 15,9-1-9-15,7 1 1 0,9-7-6 16,14-2 3-16,9-5-1 15,5-6 4-15,5-1 0 16,-1-9-3-16,-3 3 1 0,-4-3 2 16,-9 4-4-16,-3 2 3 15,-7 4 0-15,-5 4 11 16,0 4 31-16,-1 10 11 0,3 4-22 15,2 6-20-15,2 4-5 16,4-1-7-16,0-2 3 16,0-5-3-16,-1-4 0 15,-2-6 0-15,-3-8-11 0,-2-6-43 16,-1-12-10-16,-2-11 13 15,2-4-101-15,-3-7-1 16,1-3 87-16,0 2 46 0,1 5 16 16,-1 6 6-16,1 7 36 15,-1 5 72-15,2 6 9 16,2 7-7-16,3 2-47 0,3 8-3 15,6 7-2-15,2 5-23 16,4 3-22-16,-3 4-10 16,1-1-3-16,-4-2-1 0,-3-5-1 15,-6-5 0-15,-6-5-5 16,-3-7-7-16,-4-3 6 15,-4-13-7-15,-2-8-28 16,2-8-4-16,3-8 10 0,5-4-1 16,3-2 12-16,11-2 21 15,7 7 1-15,8 6-2 16,1 6 6-16,4 8 3 0,1 6 3 15,-3 9-4-15,-1 2-3 16,-5 5 0-16,-5 3 0 16,-3-2 0-16,-6 1 0 0,-4-5 0 15,-7-1-1-15,0-4 7 16,-8-4 1-16,-4 0-5 15,-1 0 8-15,-2 1 34 16,0 4 3-16,0 3-8 0,1 6-9 16,3 9-20-16,1 8-7 15,3 6-5-15,3 3 1 16,3 0 0-16,5-4 0 0,4-5-8 15,6-10-4-15,3-9-5 16,1-8 1-16,1-15 13 16,1-6 2-16,0-8-4 0,-3-5 0 15,-1 0 2-15,-5 3 3 16,-4 7 0-16,-2 8 4 15,-3 6 16-15,-2 5 11 0,3 7-7 16,-1 2-17-16,3 4-7 16,2 6 0-16,4 1-2 15,1 0 4-15,1-2-1 16,3-3-3-16,-3-4-4 0,0-3 2 15,-3-6-5-15,-4-1 0 16,-1-2 6-16,-4 4 5 16,0 2 1-16,-2 6 14 0,0 6 15 15,2 13-19-15,0 13-3 16,7 11 20-16,1 9-7 15,2 6-10-15,2 4-9 0,0-4-1 16,-1-8-4-16,-4-13-7 16,-4-10-13-16,-2-15-1 15,-5-16-1-15,-6-14 23 0,-3-15-51 16,0-16-31-16,-1-12 6 15,5-11 15-15,3-4-21 16,3 1 52-16,6 6 29 16,4 9 2-16,4 12 2 0,1 13 13 15,-2 12 45-15,1 8 11 16,-1 7-26-16,0 5-11 15,0 8-3-15,-1 6-11 0,1 6-8 16,0 5-7-16,-1 1-3 16,-3 0 1-16,-4-1-5 15,-1-4 2-15,-6-3-1 0,-5-6-3 16,-3-5-8-16,1-4-41 15,-3-4-18-15,6-11 13 16,4-9-14-16,5-8-30 16,11-6 7-16,9-6 34 0,8 1 54 15,4 0 4-15,3 5 2 16,0 3 18-16,-3 5 63 15,-7 2-9-15,-5 6 11 0,-7 0-11 16,-6 2-17-16,-6-1-12 16,-3 3-8-16,-3 1-22 15,-3 1-6-15,-3 4-5 0,1 4-2 16,0 4 2-16,0 4-1 15,1 6-9-15,0 11 3 16,-1 6 4-16,2 10 1 0,3 7 3 16,2 6-2-16,2 3 1 15,3-2 0-15,3-5-3 16,2-4 2-16,-2-9-2 15,1-12-2-15,-3-6-2 0,-1-12-1 16,0-7 3-16,-2-15 8 16,-1-8-6-16,1-7 1 15,1-3 2-15,1 2-3 0,-1 9 3 16,0 4 15-16,1 11 39 15,4 8 10-15,1 7-39 16,4 8-15-16,3 8 9 0,2 11-6 16,1 4-9-16,1 4-4 15,-1 1-1-15,-3-3-11 16,-2-6-44-16,-6-13-92 15,-2-15-137-15,-4-9-294 0</inkml:trace>
  <inkml:trace contextRef="#ctx0" brushRef="#br0" timeOffset="8720.4153">21908 14790 1604 0,'-12'-7'67'16,"6"3"10"-16,2 6-37 15,3 3-40-15,0 9-8 16,-6-2-32-16,-10-8-128 0,-6-6-731 15</inkml:trace>
  <inkml:trace contextRef="#ctx0" brushRef="#br0" timeOffset="10171.2179">20247 16041 1169 0,'-15'-13'16'0,"5"3"-12"16,8 5 2-16,7 4-11 15,3 1 0-15,3 3 2 16,1 10 4-16,3 11-5 0,-2 13 8 16,2 11 7-16,0 6 23 15,-3 4 4-15,-1-4-3 16,-1-6-13-16,-2-12-9 0,-2-13-2 15,-2-8 4-15,-1-9-7 16,0-8-1-16,0-19 26 16,3-12 23-16,3-15-48 15,4-14-6-15,4-8 1 0,2-5-2 16,1 4-1-16,-3 13-1 15,-2 14 0-15,-5 12 2 16,-4 10-1-16,-3 14 12 0,-1 7 55 16,-4 8-27-16,0 14-30 15,1 4-12-15,6 4 4 16,7 2-4-16,6-4-12 0,5-10-84 15,2-15-93-15,-4-14-170 16</inkml:trace>
  <inkml:trace contextRef="#ctx0" brushRef="#br0" timeOffset="10966.8193">20558 16233 1098 0,'-5'7'5'0,"6"1"-2"16,6-4-1-16,3-3 22 0,0-4-15 15,1-4-5-15,-1-4 8 16,0-3 8-16,0-3 4 16,1-4 4-16,0-4 3 15,-1-1-8-15,1-2-10 0,1-2-8 16,-3 0-4-16,0 5 2 15,-5 6-2-15,-1 6-1 16,-3 5 2-16,0 6 1 0,-3 4 2 16,-7 10-2-16,-2 4-3 15,-4 5 4-15,-1 3-6 16,0 3 6-16,3-5-3 0,4 2-1 15,6-3 0-15,4-4-1 16,5-2-4-16,7-5 5 16,6-4 0-16,2-6 1 0,4-4 2 15,2-10-6-15,2-6 2 16,1-7 2-16,-1-2-5 15,-1-7-3-15,-5 0 4 16,-4 0 0-16,-5 3 2 0,-5 7 1 16,-3 5 2-16,-3 9 9 15,-2 6 44-15,1 6 29 16,2 8-47-16,2 11-35 0,1 7 15 15,4 6 15-15,3 6-19 16,0 2-10-16,-1-2 1 16,0-6-5-16,-4-7 1 0,-2-10-5 15,-5-7-20-15,-1-8-12 16,-4-12 20-16,-2-13-39 15,0-10 4-15,0-11 34 16,6-3 14-16,2 0 3 0,5 4 0 16,4 3 1-16,6 9-2 15,0 6 6-15,2 8 0 16,1 4-1-16,-2 7-3 0,-1 3 1 15,-2 3 1-15,-4 1-4 16,-3-3-13-16,-4-5-138 16,-2-11 17-16,-2-4 49 0,-2-7 12 15,-3-4 60-15,-2 6 23 16,2 4 127-16,0 10 21 15,4 8-25-15,0 7-26 0,3 9-76 16,8 12-6-16,2 9 35 16,3 9-13-16,3 7-22 15,-1 8-13-15,0 0-6 16,-4-2-2-16,-2-6-7 0,-5-11-41 15,-5-13-103-15,-8-14-67 16,-9-16-106-16</inkml:trace>
  <inkml:trace contextRef="#ctx0" brushRef="#br0" timeOffset="11232.0197">21068 15742 1164 0,'1'5'57'0,"8"3"-39"16,11 3 61-16,1 0-60 15,4-3-15-15,3-5-2 0,-1-3 1 16,3-12-6-16,-5-5-1 15,-2-6-3-15,-5 2 3 16,-7 1 3-16,-2 5 1 16,-4 6 2-16,-1 5 12 0,-2 4 36 15,2 2-26-15,1 8 1 16,1 4 15-16,1 6-15 15,2 4-13-15,1 3-8 0,-2-1-2 16,-1-3-5-16,0-6-52 16,-2-10-79-16,-3-10-106 15,-2-17-34-15</inkml:trace>
  <inkml:trace contextRef="#ctx0" brushRef="#br0" timeOffset="11356.8199">21371 15544 1060 0,'-7'6'115'15,"5"5"-18"-15,5 12-43 16,10 2-44-16,7 4-8 15,3 0-8-15,3-1-66 0,-2-8-154 16,-1-9-267-16</inkml:trace>
  <inkml:trace contextRef="#ctx0" brushRef="#br0" timeOffset="11871.6208">21537 15580 1249 0,'-20'-4'58'0,"5"4"57"16,8 12-28-16,4 4-73 15,0 7-14-15,4 3 1 16,4 3-1-16,4 0 0 15,6-5-2-15,3-6-5 0,4-10-34 16,3-8-1-16,0-6 7 16,-1-15 13-16,0-6-2 15,0-6 20-15,-4-1 3 0,-3-1 2 16,-2 6 0-16,-5 3 6 15,-2 5 30-15,-5 6 25 16,1 5-9-16,-3 0-11 0,-1 6-4 16,2 2-2-16,-2 0-22 15,0 2-14-15,0 0-1 16,0-2 0-16,1-2 0 15,-2-5 0-15,-1-3-6 0,-4-1 0 16,-6 2 5-16,0 1 4 16,-5 5-5-16,0 5 1 15,2 0 1-15,2 9 2 0,3 4 2 16,6 6-1-16,2 4-3 15,4 4 2-15,6 3-1 16,8-1 0-16,6-1-1 0,5-4-10 16,3-8-31-16,-1-5-9 15,-2-5 11-15,-7-3 14 16,-6-2 11-16,-8 1 12 15,-8 1 2-15,-7 2 38 0,-7 5 7 16,-4-1 2-16,-4 3-13 16,2 1-18-16,3-4-10 15,8-1-5-15,5-6-14 0,5-5-171 16,2-13-317-16</inkml:trace>
  <inkml:trace contextRef="#ctx0" brushRef="#br0" timeOffset="12090.0212">22026 15446 1444 0,'-2'-4'8'16,"7"2"-36"-16,15 1 27 15,8-3 5-15,3-4-4 0,3-4 0 16,1-1 1-16,-1-1-1 15,-3 0 2-15,-5 1-3 16,-6 2 2-16,-6 1-5 0,-8 3-23 16,-5-1-46-16,-8 0-100 15,-7-4-207-15</inkml:trace>
  <inkml:trace contextRef="#ctx0" brushRef="#br0" timeOffset="13790.4242">13824 15042 690 0,'-3'-8'32'0,"5"3"-29"15,1 2 14-15,1 0 33 0,-1 1 37 16,0 2-20-16,-3-2 2 16,1 2-10-16,0 2-9 15,-1 0-15-15,3 4-15 0,1 5 8 16,-1 3 2-16,2 4 2 15,0 0-8-15,3-1-9 16,1-5-12-16,3-6-2 16,5-6 2-16,8-16 2 0,8-13 5 15,4-15-3-15,9-17-2 16,5-7-1-16,1-13-1 15,-1-6-3-15,-6 3-2 0,-6 8-26 16,-13 15-124-16,-9 12-11 16,-12 12-13-16,-7 14-243 15</inkml:trace>
  <inkml:trace contextRef="#ctx0" brushRef="#br0" timeOffset="14554.8256">7170 15311 866 0,'-4'-5'56'15,"4"3"-27"-15,2 4-14 16,8 2-17-16,3 6 4 0,7 4 16 16,2 6 35-16,5 1 5 15,4 0-26-15,6-4-19 16,5-8-8-16,8-10 2 0,7-14 3 15,6-625-1-15,8 1191-7 16,0-625-3-16,-5-18-189 16</inkml:trace>
  <inkml:trace contextRef="#ctx0" brushRef="#br0" timeOffset="22573.2396">13387 16469 585 0,'-3'-7'35'0,"3"1"-28"16,0 0-7-16,2 0 1 15,1 2 34-15,-1 1 2 16,1 2-14-16,-2 0 6 0,0 2 11 16,3 6 5-16,-2 4 9 15,3 2 16-15,1 5-27 16,2 3-9-16,2-1-15 0,3 0 1 15,1-5 2-15,3-3-8 16,1-6 5-16,4-4 0 16,2-10-3-16,3-7-1 15,4-7 1-15,1-6-3 0,3-5-3 16,-2 1-5-16,-3-1-2 15,-2 3-1-15,-4 3-1 16,-3 4 6-16,-4 5 20 0,-3 2-4 16,-2 4-10-16,-3 5-6 15,0 1-5-15,-1 2 0 16,4-1-2-16,0-4 2 0,9-5-20 15,0-10-99-15,-2-9-166 16</inkml:trace>
  <inkml:trace contextRef="#ctx0" brushRef="#br0" timeOffset="27253.2479">10734 8506 748 0,'-9'-5'81'16,"3"1"-17"-16,5 1-28 16,1-2-18-16,6-1-13 15,7-2-3-15,5-2-1 0,4-2-1 16,8-2 2-16,0 3 1 15,2 3-2-15,2 4 0 16,0 4-1-16,-2 8 0 0,0 9 0 16,1 6 1-16,-1 6-1 15,1 5-1-15,3 0 1 16,3 0 1-16,8-3-1 0,5-1 5 15,6-1 15-15,6-4 12 16,9 1 4-16,1 0-17 16,-2 6-3-16,1 3-4 0,-4 6-7 15,-4 6-3-15,-3 5 0 16,-6 6-1-16,-2 4 14 15,-3 4 0-15,-3 4-6 16,-2 5 1-16,0 1-1 0,-1 1-4 16,2 0 5-16,5-4 15 15,0-3 14-15,5-4-1 16,2-5-13-16,0 1-10 0,0 0-11 15,-3 1-1-15,-2 4 0 16,-6 2 0-16,-4 5-1 16,-4 1 1-16,-1 1 10 0,-3 0 8 15,1-2-1-15,-2 0-4 16,1-2-6-16,-2-2 1 15,0-2 1-15,1-1-2 16,-1-4-2-16,0-1-5 0,1 0-3 16,-2-3 3-16,-3-1-2 15,-2 3 0-15,-4-2-2 16,-3 3 3-16,-6-3 0 0,-3 2-2 15,-3-2 2-15,-1-2 0 16,-2-5 1-16,1-1 20 16,0-4 3-16,0-2-9 0,2-2 0 15,0-3-11-15,0 1 0 16,2-3 5-16,-1-1 0 15,1 0-6-15,-1-2-1 0,-1-2-3 16,-1-3 0-16,-3-2-2 16,0-3 3-16,-1-4 3 15,1 0 7-15,-3-4-1 16,1 0 5-16,-2-3-1 0,1-3-6 16,-1-1-3-16,-1-3-7 15,2-2 2-15,-1-3-1 16,-1 0 1-16,0 0 2 0,2-1-1 15,-2-1-2-15,0 0 4 16,-1 0 3-16,0 0-1 16,0 0 2-16,-1 0-7 0,1 0-1 15,-1 0 1-15,1 2-5 16,0 0 1-16,0-2-3 15,2 3-7-15,3-2 2 0,2 1 3 16,1 0 4-16,1-2 0 16,-1-4-3-16,1-2-2 15,-2-1-2-15,-2 1-2 16,-1-2 6-16,-2 2 3 0,-2 1-6 15,-6 1-18-15,-1-3-59 16,-4-4-54-16,-1-5-138 16,-1-4-387-16</inkml:trace>
  <inkml:trace contextRef="#ctx0" brushRef="#br0" timeOffset="30732.054">20720 16781 918 0,'-6'4'18'0,"-2"1"-15"16,4-1-4-16,1-2 2 16,0-1 10-16,2-3-2 0,4-8-4 15,4-7-3-15,3-7 6 16,2-9-4-16,2-5 2 15,0-3-3-15,-4 3 1 0,-4 1-3 16,-6 9 1-16,-10 9 1 16,-11 11 4-16,-9 10 34 15,-6 18-18-15,-6 18-6 0,-4 11 4 16,4 11 6-16,7 4-10 15,14-5-10-15,13-7-4 16,13-16-3-16,21-12 1 16,12-17-2-16,11-9 2 0,7-18 2 15,7-10-1-15,-2-9-44 16,-2-9-86-16,-7-3-98 15,-7-1-204-15</inkml:trace>
  <inkml:trace contextRef="#ctx0" brushRef="#br0" timeOffset="31636.8556">21038 16363 929 0,'-18'-5'69'0,"-2"3"-42"15,-2 6 54-15,-2 1-7 16,-2 9-42-16,0 7-27 16,0 8 1-16,1 6 0 0,4 3-4 15,5 2-1-15,8 0-1 16,6-5 0-16,7-5-3 15,12-8 1-15,5-8 0 0,5-11 3 16,0-5-5-16,3-13-3 16,-3-12-4-16,-1-7-8 15,-2-9-14-15,-3-8-4 0,-3-5 3 16,-3-3-1-16,-6 3 8 15,-5 2 26-15,-4 10 4 16,-5 10 40-16,-7 11 27 16,-4 12 32-16,-3 9-41 0,1 7 2 15,2 16-22-15,1 10-19 16,6 8-17-16,7 6-3 15,4 0 0-15,12-2-3 0,8-4-2 16,5-9 3-16,5-9-5 16,0-9-20-16,0-7-45 15,-3-6-30-15,-3-13-42 0,-4-7 38 16,-4-6-34-16,-6-3 14 15,-4-1 33-15,-5 2 55 16,-3 4 38-16,-4 6 35 16,-6 3 99-16,-3 9 5 0,-1 5-13 15,-2 2-13-15,2 4-36 16,1 5-32-16,4 5-23 15,3 7-16-15,3 2-5 0,3 8-4 16,4 3 2-16,5 7 1 16,3 6-1-16,0 5-2 15,2 2 2-15,-4 0-1 0,-1 0-1 16,-4-7 3-16,-4-4-2 15,-2-7-1-15,-6-10-1 16,-6-8-6-16,-3-11-11 16,-1-8-2-16,-2-16 11 0,5-18 1 15,6-18-6-15,8-13-3 16,8-6-26-16,14-3 10 15,8 1 31-15,5 11 0 0,2 14 13 16,-1 11 31-16,-6 13-2 16,-4 7-21-16,-10 8 4 15,-4 4 2-15,-4 2-10 0,-4 2-7 16,0-1-3-16,0-5-2 15,2-3 0-15,1-2 2 16,0-2-6-16,1 0 3 0,-3 2-2 16,-2 3 0-16,-1 2 1 15,-4 5 3-15,-5 4-2 16,-5 7-1-16,-4 6 1 15,-5 7 4-15,-3 6 0 0,-1 4 5 16,2 2 1-16,6-1 7 16,4 1 3-16,7-4-13 15,6-3-9-15,6-3 2 0,9-4-3 16,6-3-2-16,7-11 4 15,5-4-3-15,5-7 3 16,4-10 1-16,1-5-13 0,-2-6-47 16,-3-4-47-16,-7-3-130 15,-5-2-295-15</inkml:trace>
  <inkml:trace contextRef="#ctx0" brushRef="#br0" timeOffset="31870.856">21797 16268 938 0,'-4'-2'11'0,"3"1"51"15,1 1 29-15,3-1-65 16,7-3-16-16,2-4 39 0,6-1 5 15,7-2-24-15,2-3-23 16,4-2-5-16,-1 2-1 16,0-2-12-16,-5 0-80 15,-7-3-118-15,-6 0-343 0</inkml:trace>
  <inkml:trace contextRef="#ctx0" brushRef="#br0" timeOffset="32432.457">22202 16116 1144 0,'0'0'52'0,"-1"0"-39"16,-1-2 54-16,2-1-7 15,1-1-43-15,5-6-18 16,4-4-6-16,7-8 8 0,3-9 0 15,5-9-10-15,-1-7 3 16,0-5-10-16,-6 5-26 16,-6 4-2-16,-9 12 27 0,-6 11 16 15,-14 16 4-15,-10 12 17 16,-8 18 12-16,-4 14-12 15,2 8 4-15,7 6-2 0,9-1-10 16,16-6-8-16,16-8-6 16,18-15 0-16,13-12 1 15,11-11 2-15,6-12-32 16,-1-15-130-16,-5-15-149 0</inkml:trace>
  <inkml:trace contextRef="#ctx0" brushRef="#br0" timeOffset="32635.2573">22474 15739 1229 0,'-13'7'16'0,"13"3"-9"16,5-1-3-16,10 3 1 15,7 1 0-15,2 0 0 0,4 0-1 16,3-1-1-16,-1 2 0 15,1-3-4-15,-3 1 2 16,-2-3-5-16,-3 0-36 16,-2-4-82-16,-9-4-99 0,-1-2-209 15</inkml:trace>
  <inkml:trace contextRef="#ctx0" brushRef="#br0" timeOffset="32806.8576">22642 15744 1312 0,'-34'13'49'16,"7"8"-19"-16,12 8 42 15,5 6-61-15,8 3-11 16,3 1-2-16,11-3-9 16,3-9-83-16,5-14-188 0,-1-14-306 15</inkml:trace>
  <inkml:trace contextRef="#ctx0" brushRef="#br0" timeOffset="33087.6581">23068 15476 1088 0,'-8'0'1'0,"5"4"2"0,0 6-5 15,-1 4 1-15,-6 3 4 16,-5 7-1-16,-5 4 16 15,-3 4 34-15,-3 6 11 0,0 1-17 16,5 0-28-16,7-3-13 16,7-3-3-16,7-7-1 15,8-6-1-15,12-11-3 0,8-7-2 16,8-7-35-16,7-17-29 15,0-10-66-15,2-14-67 16,0-11-161-16</inkml:trace>
  <inkml:trace contextRef="#ctx0" brushRef="#br0" timeOffset="34257.6602">23308 15288 907 0,'-3'-3'25'0,"3"4"1"16,0 5-25-16,2 8 1 15,-1 7 21-15,-3 11 21 16,1 9-11-16,1 6-6 0,0 5-13 16,1 3-8-16,1-5-5 15,2-7 2-15,0-8-3 16,-1-10 1-16,1-7-3 15,-3-11-1-15,2-5-4 0,3-12 0 16,3-12-19-16,6-11-30 16,6-6-4-16,5-7-51 15,3 1-75-15,-4 8 50 0,-4 10 144 16,-5 10 92-16,-8 12 55 15,-5 6-23-15,-3 13-12 16,-1 6 6-16,3 5-49 16,8 5-50-16,6 1-22 0,8-3-4 15,8-5 0-15,6-8-1 16,2-11-10-16,2-7-48 15,0-15-38-15,2-8-12 0,-5-8 4 16,-6-2-17-16,-5-1 67 16,-8 4 56-16,-9 3 33 15,-7 9 69-15,-4 4 46 0,-6 6-2 16,-9 5-39-16,-4 3-38 15,-7 3-25-15,-2 6-24 16,-2 4-12-16,-1 7-7 0,6 2-3 16,8 0 0-16,7 3-3 15,10-1-12-15,5-5-25 16,14-5-18-16,10-8 25 15,4-5-11-15,5-5-12 0,0-8 8 16,-5-3-2-16,-9 1 22 16,-6 1 27-16,-9 2 3 15,-5 3 54-15,-3 3 62 0,-4 4-11 16,-4 3-38-16,1 1-26 15,1 9-33-15,0 1-10 16,5 2-3-16,2-1 0 0,8-1-8 16,5-7-28-16,8-3-17 15,2-9-14-15,5-6-34 16,-1-8-34-16,-3 0-12 0,-5-1 14 15,-7 3 108-15,-6 4 55 16,-5 5 134-16,-3 4 25 16,-1 5-33-16,-4 3-45 15,0 8-47-15,-2 9-51 0,0 10 5 16,2 11 1-16,0 10-13 15,5 5-2-15,6 4-1 16,5-3-1-16,2-5-9 0,1-8-27 16,-3-12-21-16,-4-8-2 15,-6-11 13-15,-2-8 5 16,-6-5 32-16,-4-14 10 0,0-6 1 15,2-12-1-15,8-11-1 16,4-8 2-16,13-5 0 16,11-1-2-16,3 7-2 15,4 6 0-15,2 10 17 0,-1 11 25 16,-1 9 7-16,-1 4-15 15,-1 2-19-15,-3 3-6 16,-2 1-4-16,-7 2 1 0,-2-3-2 16,-4-2 0-16,-4 3 1 15,-4-2 0-15,-5-1 1 16,-2-1-1-16,-5 2-2 0,-9 4-5 15,-4 3-1-15,-5 3 2 16,-1 5 3-16,-2 8-1 16,5 3 2-16,3 6 1 0,9 2-2 15,4 0 0-15,6 2 1 16,0-4 0-16,7 0 0 15,2-5 0-15,4-4-1 16,1-4 0-16,4-8 3 0,5-2-3 16,2-10 5-16,1-5-3 15,-1-4-2-15,-2-4 1 16,-5 0-2-16,-4 3 0 0,-6 4-6 15,-2 6-4-15,-3 6-48 16,-3 2-144-16,-2 3-205 16</inkml:trace>
  <inkml:trace contextRef="#ctx0" brushRef="#br0" timeOffset="35271.6619">22631 16280 877 0,'-8'-17'60'16,"1"4"-15"-16,3 5 44 15,3 3-34-15,-2 2-41 16,-1 1-8-16,-2 5 30 16,-6 11 12-16,-3 8-33 0,-6 8-5 15,0 5 7-15,1 4-4 16,3-1-7-16,6-7-5 15,10-6-2-15,2-5 2 0,11-13-5 16,6-6 1-16,3-9-1 16,1-13-7-16,1-9-27 15,0-8-38-15,-3-6-19 0,-3 3-10 16,-5 3 0-16,-7 4 79 15,-2 9 29-15,-6 4 59 16,-1 9 51-16,-4 2-12 16,2 5 10-16,1-1-44 0,3 1-33 15,2-1-17-15,0-2-14 16,6-2-7-16,2-3 3 15,1 3 2-15,-2 0 0 0,0 3-1 16,-4 5-1-16,-3 6 2 16,-7 17 9-16,-4 13 7 15,-5 16 0-15,-3 18 13 0,-1 13-2 16,5 11-16-16,2-2-6 15,8-4-4-15,4-5-4 16,5-12-6-16,8-11-1 0,-1-13-17 16,2-8 1-16,-3-8 18 15,-1-7 6-15,-3-5 3 16,-2-9-4-16,-2-2 2 15,0-4 0-15,-2-1 1 0,2-3 8 16,-2-8 14-16,0-4-18 16,0-5-2-16,1-8 4 15,3-7-4-15,-1-6 2 0,-1-1-5 16,0 0 4-16,-4 3-4 15,-5 6 4-15,-7 7-2 16,0 9 4-16,-2 5 9 16,1 7 13-16,5 4-11 0,1 0 0 15,6 5-15-15,5 0-12 16,12-3-15-16,13-8-47 15,11-8-12-15,9-10-36 0,7-11-139 16,2-9-408-16</inkml:trace>
  <inkml:trace contextRef="#ctx0" brushRef="#br0" timeOffset="35552.4624">23187 16105 901 0,'-15'0'52'16,"-1"5"47"-16,0 3-47 16,2 5-32-16,-3 7-5 15,-2 6 9-15,-1 9 13 0,0 9-12 16,0 6 4-16,5 2-4 15,6 3-10-15,6-4-11 16,5-7-1-16,10-9-4 16,9-11 0-16,4-8-2 0,4-12-22 15,5-8-61-15,-1-15-42 16,-1-13-64-16,-4-11-200 15</inkml:trace>
  <inkml:trace contextRef="#ctx0" brushRef="#br0" timeOffset="35864.463">23243 16208 961 0,'-9'4'51'0,"6"5"-31"0,3 3-17 16,2 2 8-16,3 5-4 15,2 1 4-15,0 1 8 16,1-1-11-16,-1-2-6 15,1-7 0-15,2-2-3 0,0-8-8 16,2-9-34-16,1-7-8 16,2-11 4-16,3-5 11 15,-3-3 9-15,-4 4 12 0,-2 4 14 16,-5 8 34-16,-4 9 99 15,-1 8 2-15,-7 10-5 16,0 9-61-16,2 6-28 0,3 6-8 16,3 4-17-16,7 3-14 15,10-5-1-15,7-8-4 16,4-9-35-16,-1-13-113 0,-4-8-158 15</inkml:trace>
  <inkml:trace contextRef="#ctx0" brushRef="#br0" timeOffset="36192.0636">23506 16131 1214 0,'-11'16'69'16,"10"4"-44"-16,13 6 22 15,6-1-24-15,1 4-17 16,1-3-3-16,-4-1-1 0,-6-4-1 15,-3-3 1-15,-5-3 1 16,-2-3 1-16,-3-5 1 16,-4-4 2-16,-3-2 1 15,-1-5-3-15,4-9-3 0,-2-6-1 16,5-6-2-16,4-10 0 15,4-5-5-15,12-3-2 16,5 2-1-16,5 4 0 0,3 6 3 16,-1 8 3-16,3 11-11 15,-5 7-16-15,-3 5-56 16,-3 5-44-16,-5 4-62 0,-7 0-168 15</inkml:trace>
  <inkml:trace contextRef="#ctx0" brushRef="#br0" timeOffset="36472.8641">23804 16118 848 0,'-4'10'55'0,"1"5"5"0,1 1 19 16,1 5-24-16,-1 0-24 15,-1 0 5-15,-1-4 0 16,0 0-10-16,2-5-16 0,2-3-7 15,-1-7-1-15,0-3-2 16,2-6 7-16,0-10-1 16,2-8-9-16,4-9 2 0,4-6 0 15,3-1 1-15,6-1 0 16,2 4-2-16,0 5-1 15,0 11 3-15,-4 7-4 16,-2 9 1-16,-2 6 2 0,-2 6-47 16,-3 6-90-16,-1 2-67 15,-4 0-336-15</inkml:trace>
  <inkml:trace contextRef="#ctx0" brushRef="#br0" timeOffset="37284.0655">24000 16127 908 0,'-2'4'1'0,"5"0"-1"16,6 0 1-16,4-3 3 15,4-5-4-15,3-9 2 16,2-5 1-16,4-9 0 0,1-5-2 15,-2-4 2-15,-6 2-2 16,-6 1-1-16,-8 5 2 16,-7 7 43-16,-8 12 82 0,-11 8-23 15,-5 10-52-15,-3 13-22 16,4 7-10-16,2 6-13 15,8 3-7-15,9 1 2 0,10-6-9 16,14-8-17-16,11-10-29 16,6-10-26-16,5-6-11 15,1-14 24-15,-1-6 39 0,-4-6 7 16,-8-5 0-16,-6 3 3 15,-10 2 16-15,-6 3 28 16,-4 5 87-16,-4 8 20 16,0 3-20-16,-4 8-27 0,-1 2-29 15,1 6-45-15,2 6-11 16,1 2 1-16,3 2-3 15,0 0-2-15,3-2 3 0,4-4-4 16,3-5-2-16,4-6-6 16,3-2-14-16,2-14 4 15,1-4 11-15,1-2-11 0,0 0 11 16,-5 3 7-16,-4 3 3 15,-3 7 0-15,-6 5 3 16,-1 4 8-16,-3 4-2 16,0 4-1-16,-1 2 9 0,1 5-11 15,1-3-4-15,2 2-2 16,4-6 0-16,4-6 0 15,3-5-8-15,3-8-12 0,3-9-6 16,2-6-37-16,3-5-25 16,-1 3 18-16,-3 5 29 15,-4 4 33-15,-4 8 6 0,-5 9 2 16,-7 6 28-16,-2 13 52 15,-8 13 46-15,-5 12-38 16,-6 17-21-16,-2 8-14 0,1 11-19 16,0 3-13-16,4 1-14 15,7-6-6-15,6-10-1 16,1-13-9-16,3-14-45 15,0-14 32-15,0-11-47 0,-1-14 21 16,-2-4 42-16,3-13-29 16,1-7-47-16,5-5 3 15,2-9 18-15,6-1-25 0,-2 4-11 16,-1 4 31-16,-2 7 46 15,-4 4-53-15,-3 6-244 16</inkml:trace>
  <inkml:trace contextRef="#ctx0" brushRef="#br0" timeOffset="39982.8702">22586 14814 545 0,'5'0'38'0,"-1"8"-28"16,0 11 67-16,-1 12 36 0,-1 13-13 16,0 8-35-16,-2 7-26 15,-3 1-11-15,2 1-11 16,-1-7-1-16,4-7-10 15,2-7-5-15,2-9-1 0,1-9 1 16,-1-7 0-16,-1-12-17 16,-2-6-73-16,-1-20-10 15,-2-13-69-15,-2-12-211 0</inkml:trace>
  <inkml:trace contextRef="#ctx0" brushRef="#br0" timeOffset="40154.4705">22596 14872 774 0,'-1'-16'101'0,"2"5"-63"15,9 4-19-15,3 3 11 16,5 3-5-16,2 4-14 0,0 8-7 15,0 10-4-15,-2 4-1 16,-6 7 1-16,-2 3-3 16,-6 2 5-16,-2 1-2 15,-6-3-2-15,-5-4 2 0,-4-7-45 16,-1-7-102-16,1-12-278 15</inkml:trace>
  <inkml:trace contextRef="#ctx0" brushRef="#br0" timeOffset="40528.8712">22785 15077 1008 0,'-2'9'2'0,"9"3"-2"0,6 0 0 16,0-5 0-16,2-1 1 15,-2-5 0-15,1-2-1 16,-1-3 2-16,-3-5-2 0,1-5 2 16,0-3-2-16,0-5 3 15,1-3 1-15,-1-4 6 16,-1 1 1-16,-3 0-1 0,-4 3-1 15,-2 5 4-15,-2 7 45 16,-5 8 0-16,-6 6-34 16,-6 9-18-16,-1 11-4 0,1 6 0 15,3 4-1-15,6 3-1 16,8-1 0-16,10 0 0 15,11-7 0-15,10-5 0 16,5-9 0-16,4-9 1 0,-1-4-16 16,1-13-111-16,-5-9-28 15,-4-7-60-15,-7-3-205 16</inkml:trace>
  <inkml:trace contextRef="#ctx0" brushRef="#br0" timeOffset="41277.6725">23158 14850 875 0,'-20'-4'90'0,"1"5"21"0,2 10 0 15,5 7-60-15,5 1-37 16,6 6-12-16,2 0-1 15,11-2 1-15,4 0-2 16,4-8 0-16,5-2 0 0,0-9-2 16,0-4-12-16,-1-5-89 15,-3-9-21-15,-3-5 21 16,-7-2 63-16,-3-2 38 0,-4 2 1 15,-2 1 3-15,-1 2 32 16,-1 4 27-16,-3 2-5 16,1 5-17-16,0 1-4 0,1 3 2 15,1 1-10-15,-2-1-20 16,4 0-7-16,1-1 1 15,1-3 0-15,1 0 0 0,1-1-1 16,-3 1-2-16,-1-1 1 16,0 3 1-16,-2 0 0 15,0 1 1-15,0 2 0 16,-2 1 0-16,0 3-1 0,2 3 0 15,-3 8-2-15,0 5 2 16,1 3 1-16,1 4 0 16,0 1-1-16,3 0 1 0,3 1-2 15,2-2 2-15,4 3 0 16,-4-2-1-16,3 0 0 15,-2 2 0-15,1-4 0 0,-3 3 0 16,-1-1 1-16,-4-4-1 16,0 0 0-16,-1-5 3 15,-5 0-2-15,1-4-1 0,0-3 0 16,1-4 2-16,1-2-3 15,0-3 0-15,0-3-1 16,1-7 0-16,0-6-44 16,0-6-21-16,-1-4 24 0,4-8 14 15,-1-5 4-15,3-4 10 16,3-2 12-16,0-2 3 15,3 1 0-15,1 4-1 0,-1 3 1 16,0 6 0-16,-1 6 0 16,-2 5 3-16,-1 8 2 15,0 3 4-15,0 4 4 0,-1 3 2 16,2 2-4-16,3 2-3 15,1 5-3-15,2 3 3 16,0 5 3-16,-2 4-2 16,-2 2-4-16,-4 3-2 0,-4-2 4 15,-3 1 1-15,-8-4 2 16,-4 2 0-16,-3-9-6 15,-1-1-3-15,1-6-1 0,3-5-2 16,5-10-113-16,5-7-203 16</inkml:trace>
  <inkml:trace contextRef="#ctx0" brushRef="#br0" timeOffset="41683.2732">23577 14823 1036 0,'-10'9'15'0,"7"0"-13"16,5 2-2-16,9-2-1 15,4-2 2-15,1-3-1 0,1-2 1 16,1-2 0-16,-2-4 0 16,-1-4-2-16,1-1 2 15,-4-1-2-15,-5 0 1 0,-1-1 1 16,-5-2 1-16,1-1 0 15,-4-2 1-15,-2 3 5 16,-2-2 23-16,0-1 9 0,-1 3-14 16,0 3-15-16,-1 4-1 15,1 3 24-15,-1 1-13 16,0 5-18-16,1 8-1 15,1 1-1-15,3 4-2 0,0 5 1 16,3 2 0-16,4 2 0 16,4 0 1-16,4 0-1 15,2-3 1-15,0-6-1 0,3-4 0 16,2-6 1-16,1-4-1 15,2-2-2-15,2-10-6 16,0-6-90-16,-2-4-123 16,-4-6-341-16</inkml:trace>
  <inkml:trace contextRef="#ctx0" brushRef="#br0" timeOffset="42556.8747">23556 14492 677 0,'-12'-11'13'0,"1"2"-6"16,4 4 40-16,4 2-7 0,-1 0-14 16,2 3-6-16,1 0 13 15,-1 6 8-15,0 8-26 16,4 8 8-16,0 9 16 0,6 7 5 15,0 12-18-15,7 6-13 16,-1 0-10-16,2 0-1 16,0-3-2-16,-3-5-1 0,-7-10-80 15,0-13-209-15</inkml:trace>
  <inkml:trace contextRef="#ctx0" brushRef="#br0" timeOffset="43258.876">24003 14716 709 0,'-1'-1'19'0,"1"0"30"16,0 0 14-16,-1-1-7 16,0-2-12-16,-2 1-19 0,-2-2 0 15,-3-1-9-15,-5-3-7 16,0-1-5-16,-6-4-3 15,-4-5 1-15,-1-4-1 0,-1-2 0 16,2-2 0-16,5 2 0 16,4 3-2-16,11 5 1 15,6 5 1-15,11 4-2 0,7 6-2 16,4 2 2-16,4 5 0 15,-1 9 0-15,-6 5 0 16,-4 6-1-16,-8 2 3 16,-6 6 0-16,-6 0 1 0,-10 0-2 15,-7-3 0-15,-5-5 1 16,0-1 0-16,1-7 9 15,5-3 29-15,9-5-15 0,11-3-19 16,11-6-7-16,15-1 2 16,11-9 1-16,5-8-7 15,1-10-124-15,-5-10-588 0</inkml:trace>
  <inkml:trace contextRef="#ctx0" brushRef="#br0" timeOffset="43758.0769">24208 14446 872 0,'3'-8'15'0,"2"6"-16"15,3 2 2-15,-4 5-1 0,-3 9 0 16,-7 7-4-16,-6 9 18 16,-4 5 23-16,-1 6 1 15,3 0-6-15,4-2-19 0,7-6-9 16,5-7-3-16,6-6-1 15,5-8 1-15,3-9-1 16,3-4 4-16,1-12 1 16,1-7-1-16,0-9-4 0,-1-9 1 15,-3-5-4-15,-6-2-73 16,-9 3-41-16,-4 1 58 15,-12 8 60-15,-7 9 53 0,-5 10 35 16,-2 8-30-16,4 6-27 16,5 8-25-16,6 5-6 15,10 4-1-15,10-2-10 0,15-3-96 16,7-3-4-16,6-6-5 15,2-3-107-15</inkml:trace>
  <inkml:trace contextRef="#ctx0" brushRef="#br0" timeOffset="44413.278">24415 14474 907 0,'-10'7'104'0,"4"2"-53"15,4 8-25-15,2 2-17 0,5 6-6 16,2-2-1-16,3 0-1 16,0-6 1-16,1-3-3 15,0-10-1-15,-2-6-25 0,2-10-51 16,-2-9-6-16,3-8 5 15,-1-4 41-15,2-2 27 16,-1 4 12-16,0 3 7 0,-1 7 53 16,1 6 9-16,-3 7-8 15,3 5-29-15,1 3-22 16,1 4-6-16,4 5 0 15,0 2-3-15,1 1-2 0,-3-2 1 16,4-5-4-16,-6-3-137 16,0-6 1-16,-4-7 64 15,-3-6 19-15,-4-2 22 0,-4-3 33 16,-4 3 60-16,-6 2 88 15,0 2 12-15,-3 5-42 16,0 4-24-16,-1 5-44 0,0 6-33 16,1 9-12-16,-1 6-2 15,3 6 0-15,5 4-2 16,6 1 1-16,5 0-4 15,11-3-3-15,5-1-15 0,2-2-10 16,-1-3 17-16,-5 1 0 16,-5 0 9-16,-8 5 5 15,-4 3 5-15,-5 3 27 0,-7 3 48 16,-4 3-5-16,-5 1-44 15,1-5-22-15,0-7-6 16,-2-6-1-16,2-11-1 0,2-12-3 16,4-6 0-16,6-16-3 15,7-12-14-15,6-14-38 16,15-8-38-16,9-5-58 0,11 0-48 15,10 2 123-15,4 9 75 16,-4 11 4-16,-2 11 36 16,-9 10 57-16,-10 6-28 15,-8 6-26-15,-9 2 1 0,-4 3-5 16,-5 2-22-16,-2-1-9 15,1 2-4-15,-2 0 5 16,-4 0-5-16,0-2-3 0,-3-1-64 16,0-6-79-16,1-4-281 15</inkml:trace>
  <inkml:trace contextRef="#ctx0" brushRef="#br0" timeOffset="62680.9101">16518 15818 727 0,'-5'-18'36'0,"5"0"-35"16,10 3-2-16,8 0-2 0,3 2 12 15,0 6 74-15,-1 5-16 16,-2 9-16-16,-3 13-12 15,-3 16-7-15,-5 15-3 0,0 10-4 16,-1 8-7-16,1 3-15 16,0-2 0-16,5-9-4 15,2-10 2-15,2-8 0 0,1-10-5 16,-1-7-25-16,-5-8-81 15,-6-8-70-15,-7-8-169 16</inkml:trace>
  <inkml:trace contextRef="#ctx0" brushRef="#br0" timeOffset="63133.3109">16565 15836 1008 0,'4'-26'-4'16,"8"4"-52"-16,4 4 49 0,4 0 6 15,0 3 4-15,3 1-2 16,3 2 2-16,1 3 19 16,2 2 11-16,0 5-16 0,-1 2-12 15,-2 6-4-15,-6 8 2 16,-8 9-4-16,-7 10 4 15,-8 7-2-15,-12 5 1 0,-6 0 2 16,-3-5-4-16,4-6 0 16,4-10 3-16,11-14-5 15,12-11 1-15,17-14-2 0,10-7-9 16,10-5-50-16,2 1 22 15,-4 3 37-15,-4 10 3 16,-10 11 0-16,-13 8 2 16,-10 19 10-16,-8 6 63 0,-9 8 20 15,-5 6-39-15,-3 0-27 16,3-2 0-16,3-6 1 15,6-4-20-15,6-9-7 0,3-4-4 16,2-9 4-16,3 0-8 16,-4-3-17-16,1-4-96 15,-8 0-11-15,-5 0 30 0,-5-4-134 16,-3 0-163-16</inkml:trace>
  <inkml:trace contextRef="#ctx0" brushRef="#br0" timeOffset="63336.1112">17074 15964 1164 0,'-1'-3'60'16,"0"4"-58"-16,8 7 0 15,6 4 0-15,2 1-1 0,3 2 0 16,3 3 2-16,0-2-3 15,-2 1 0-15,-4-4-2 16,-4-2-40-16,-8-7-115 0,-4-4-117 16,-11-7-420-16</inkml:trace>
  <inkml:trace contextRef="#ctx0" brushRef="#br0" timeOffset="63460.9115">17062 15792 1140 0,'-1'-4'41'0,"5"3"-42"0,10-1 0 16,1 1-4-16,0-7-100 15,-3-7-239-15</inkml:trace>
  <inkml:trace contextRef="#ctx0" brushRef="#br0" timeOffset="63601.3117">17191 15589 1413 0,'11'22'3'0,"13"13"2"16,5 9-2-16,0 2-2 15,0 3-1-15,1-2-7 0,-8-4-82 16,-8-11-205-16,-10-17-212 15</inkml:trace>
  <inkml:trace contextRef="#ctx0" brushRef="#br0" timeOffset="63757.312">17258 15851 1449 0,'17'-9'-16'0,"16"-1"14"15,5-4 4-15,3-7-5 0,-1-6-127 16,-6-5-71-16,-6-3-90 15</inkml:trace>
  <inkml:trace contextRef="#ctx0" brushRef="#br0" timeOffset="64084.9126">17642 15506 1047 0,'-15'13'28'0,"0"8"-15"0,6 4 40 15,3 6-26-15,3 1-8 16,1 5-7-16,5 1-7 16,5-2-3-16,4-1-1 0,4-6 2 15,4-3-3-15,1-8-8 16,3-8-74-16,0-9-67 15,0-10-115-15,1-12-314 16</inkml:trace>
  <inkml:trace contextRef="#ctx0" brushRef="#br0" timeOffset="64350.113">17836 15559 1213 0,'-22'15'83'16,"8"9"-33"-16,8 5-20 16,8 2-23-16,5-1-7 0,10-1 3 15,6-7-4-15,4-4-1 16,4-13 0-16,-1-6-11 15,1-8-42-15,-4-9-72 0,-6-7-59 16,-6-4-53-16,-10-2-118 16,-5 2-17-16,-8 1 390 15,-8 5 348-15,-7 6-75 16,-3 4-33-16,-1 8-87 0,1 5-52 15,5 8-38-15,6 6-48 16,9 4-27-16,7 5-7 16,12-5-12-16,5-5-143 0,4-8-251 15</inkml:trace>
  <inkml:trace contextRef="#ctx0" brushRef="#br0" timeOffset="64537.3134">18085 15429 1457 0,'1'8'8'15,"16"10"-5"-15,5 7-2 16,3 6 1-16,0 2-2 16,-1-1-1-16,-3-3-28 0,-6-4-64 15,-3-11-67-15,-7-12-73 16,-4-6-221-16</inkml:trace>
  <inkml:trace contextRef="#ctx0" brushRef="#br0" timeOffset="64662.1136">18063 15256 1348 0,'-6'12'30'16,"11"9"-38"-16,9 1-31 16,5-4-268-16</inkml:trace>
  <inkml:trace contextRef="#ctx0" brushRef="#br0" timeOffset="65005.3142">18305 15408 1330 0,'9'12'-11'0,"8"8"9"16,3 1 0-16,-1 3-91 16,-4-3-62-16,-6-3 116 0,-6-3 38 15,-1-3 0-15,-4-5 1 16,-1-5 1-16,-2-3 0 15,1-7 0-15,0-9-1 0,2-4 0 16,0-8 3-16,4-3-4 16,4-2 6-16,5 3 23 15,1 1 49-15,5 3 30 16,-1 7-8-16,0 7-14 0,2 8-21 15,1 3-31-15,-2 11-14 16,3 9-9-16,-2 5-5 16,2 4 0-16,-3 0-7 0,0-2 1 15,-6-4-11-15,-5-7-118 16,-7-11-191-16,-7-5-358 15</inkml:trace>
  <inkml:trace contextRef="#ctx0" brushRef="#br0" timeOffset="66253.3164">16817 16706 1008 0,'-18'5'17'0,"7"3"-9"0,6-2 27 16,5-1-15-16,8-3-8 16,7-2 33-16,12 0-4 15,10-9-1-15,10-7-3 0,12-9-12 16,11-7-13-16,7-7-9 15,7-5-1-15,5-2-1 16,6-5 0-16,3-2-1 0,2-1-2 16,3-1 3-16,2 1 0 15,0 1 2-15,0 3 21 16,2 0 27-16,2 2-8 15,2 0-20-15,5-1-12 0,2 0-5 16,2-1-7-16,4-1 4 16,-2 1-4-16,2 1 3 15,-3 0-2-15,-4 4 3 0,-3 1 7 16,-4 4 31-16,-4 1-12 15,-4 1-16-15,-2 2-6 16,-3 0 0-16,1-2-4 0,-1 0-1 16,-3 0-1-16,1-1 0 15,-3-1-1-15,-3 3 3 16,-2 1-1-16,0 0 0 0,-4 2 1 15,0 2 10-15,1 1 4 16,-1 3-7-16,1 1-6 16,-1 1-2-16,0 2-2 15,0-3 2-15,-2 1-3 0,-4 0 1 16,-1-2 0-16,0 3 1 15,-2 0 0-15,-1-1-1 16,1 1 1-16,-2 1 1 0,1-1 0 16,-1 1-3-16,0-1 1 15,-4-1 1-15,0-2 0 16,0-2 0-16,-3 0-2 0,-4-2 4 15,-1-2-2-15,0-1-1 16,-1-1 0-16,3 2 2 16,0 0 9-16,3 2 20 15,1 2-14-15,0 2-10 0,1 3-4 16,-4 1-1-16,1-1-1 15,-2 1-2-15,0 1 2 16,0-2 0-16,-1 4-1 0,-1-3 1 16,1-1 0-16,-1 1-1 15,-2-1 1-15,-1 2 4 16,0-1-1-16,-2 1 2 0,1 3-3 15,-1-1-1-15,0 2 0 16,4 1-2-16,-1 0 1 16,2 0-1-16,-2 0 1 0,-1 0-1 15,-4 0 0-15,-6 3 1 16,-5-1 0-16,-4 1-1 15,-2 0 0-15,-5 2 1 16,0-3 2-16,-2 1-2 0,-2-1-1 16,2 0 0-16,1 1-1 15,1 2 1-15,1 3 0 16,1 1 0-16,-1-1-1 0,-2 3 3 15,-2 0-1-15,-3 1-2 16,-5-1 1-16,-2-1-1 16,-2 3 4-16,-3-1-3 0,-2 0 2 15,0 1-2-15,-2 1 0 16,-1 0 0-16,-3 2 1 15,-4 0-1-15,0 2 0 0,0-1 0 16,-1 0-1-16,-3 3-1 16,-2 0-3-16,-4 6-16 15,-2 0-20-15,-5 0-49 16,-3-7-123-16,0-5-199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07:12:11.3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2565 15501 430 0,'-29'0'82'16,"8"-3"6"-16,5-5 6 15,8-4-51-15,3-1-21 0,4 1-13 16,1 1-2-16,3 3 10 15,3 5-2-15,5 3-5 16,1 4 7-16,2 3-9 0,4 5-7 16,1-2 0-16,-1-1-3 15,1-6-1-15,2-4 1 16,0-6 1-16,4-12 0 0,1-9 1 15,4-16-1-15,-1-12-4 16,-2-9-63-16,-6-5-468 16</inkml:trace>
  <inkml:trace contextRef="#ctx0" brushRef="#br0" timeOffset="374.4007">4986 15482 936 0,'26'-35'2'16,"15"-16"-2"-16,11-20 2 15,5-15-5-15,0-11-140 0</inkml:trace>
  <inkml:trace contextRef="#ctx0" brushRef="#br0" timeOffset="873.6016">7564 15328 1047 0,'2'16'12'15,"12"-1"-8"-15,15-9-5 16,12-15-2-16,10-26-61 16,6-25-157-16,3-26-259 0</inkml:trace>
  <inkml:trace contextRef="#ctx0" brushRef="#br0" timeOffset="4789.2085">1836 16281 915 0,'-14'-11'3'0,"10"1"-2"16,3 2 0-16,1 2 1 16,2 1 1-16,5 3-3 15,6 3 1-15,5 7-4 0,4 10 2 16,9 8 2-16,5 6 5 15,6 0-3-15,6-1-2 16,5-14-1-16,5-19-2 0,5-26 2 16,3-30 1-16,-2-28-31 15,-4-26-327-15</inkml:trace>
  <inkml:trace contextRef="#ctx0" brushRef="#br0" timeOffset="5460.0096">6912 16056 823 0,'0'-2'54'0,"-1"9"-23"15,1 8-28-15,7 4-3 16,1 2 5-16,6-1 0 0,2-3-1 16,3-8-3-16,4-9-1 15,4-3 0-15,4-15 2 16,3-8 0-16,3-15-2 15,6-17 1-15,1-15-15 0,1-23-137 16,0-17-391-16</inkml:trace>
  <inkml:trace contextRef="#ctx0" brushRef="#br0" timeOffset="18610.8327">12814 15609 801 0,'-19'-6'63'0,"0"0"-27"16,6 5-10-16,3-3-1 15,2 3 9-15,4-1-12 16,0 1-13-16,1 0-3 0,-2 2-4 15,-4 10-2-15,-4 8 1 16,-8 12-1-16,-6 15-2 16,-4 18 4-16,-7 11-3 0,1 10 3 15,2 3-2-15,8-1 4 16,8-9 3-16,13-13 4 15,11-17-6-15,16-18-4 16,14-16 0-16,9-16-1 0,6-13 7 16,1-14 5-16,1-7-1 15,-7-3-4-15,-7-2-4 16,-13 1 1-16,-7 0-1 0,-8 3-5 15,-9 3-1-15,-2 5-2 16,-11 5 4-16,-4 10 1 16,-3 10 1-16,-3 6 8 0,0 11 2 15,5 8 12-15,3 0 16 16,11 5-9-16,4-3-21 15,12-2-7-15,7-4-1 16,6-4 1-16,0-5-1 0,0-4-1 16,-6-3-3-16,-4-3-29 15,-7-1-13-15,-7-2 4 16,-3-3 29-16,-5 1 12 0,-7 1 1 15,-3-1 3-15,-1 2 12 16,-2 1 4-16,4 0 11 16,0 1 1-16,5 0 4 0,4 1-2 15,4 0-22-15,6-1-18 16,7-1 4-16,3-2-11 15,5-2-63-15,1-3-64 0,0-2-85 16,-3 1-111-16</inkml:trace>
  <inkml:trace contextRef="#ctx0" brushRef="#br0" timeOffset="19125.6336">12874 15991 820 0,'-2'-1'8'0,"4"0"1"16,4-6 10-16,4 1 22 0,3-4-5 15,0 1 3-15,2 0-4 16,-2 1-15-16,-2 3-2 15,-1 0 1-15,2 5 0 0,-2 1 1 16,0 5 0-16,-1 6 1 16,2 3 11-16,1 5-8 15,0-1-14-15,0 2-5 16,-1-4-3-16,-1-4-2 0,-2-2 0 15,-1-5 2-15,-6-5 0 16,1-8-1-16,-2-11 6 16,-5-6-6-16,0-8-4 0,0-3 1 15,1 1 2-15,3 1 0 16,-2 9 2-16,5 3 0 15,1 9 9-15,2 3 31 0,2 7 1 16,1 2-6-16,2 5-7 16,4 6-2-16,0 5-11 15,4 0-12-15,1 1-3 16,1-4-2-16,-4-3-2 0,-1-8-4 15,-4-6-15-15,-4-10-10 16,-4-7 16-16,-2-2-3 16,-2-1 10-16,-2 0 9 0,-1 7-1 15,2 2 8-15,1 7 20 16,1 4 20-16,2 1-12 15,6 3-24-15,3 3 22 0,6 3 6 16,3 3-22-16,2 2-14 16,3 0-2-16,-2-2-4 15,-2-2-36-15,-6-6-95 16,-7-3-141-16,-7-13-229 0</inkml:trace>
  <inkml:trace contextRef="#ctx0" brushRef="#br0" timeOffset="20514.0361">13346 15599 1231 0,'-7'6'17'0,"4"4"54"16,5 0-41-16,4 3-26 16,2-5-4-16,2 2 3 15,1-3-5-15,0-3 4 16,-2 0-3-16,-2-4 0 0,0 0-3 15,-3 0 5-15,-1-2 0 16,0 0 0-16,0 2-2 16,-2-2 2-16,1 1 2 0,-1-1 2 15,1 1 2-15,-1-1 3 16,2 1-3-16,-1-4 5 15,4-4-4-15,-2-1 2 0,2-2-6 16,-1-3-3-16,-1 4-2 16,-1-1 3-16,-1 2-3 15,-2 5 3-15,3 3 2 0,-3 0-3 16,0 0 3-16,1 2-2 15,1 4 0-15,2 2 9 16,2-1 3-16,0 3-7 16,0-2-4-16,3-1-1 0,-3-2-1 15,1-2 3-15,-1-3-5 16,-1-5 1-16,-2-7 1 15,1-3-5-15,-2-2-1 0,0 0 0 16,-1 2 5-16,2 0 0 16,0 7 0-16,-2 2-2 15,3 4 6-15,2 2 4 0,1 0-3 16,0 5 3-16,6 4 13 15,0 3-2-15,2 1-6 16,4 2-7-16,-1-3-4 16,0-4-1-16,-1-4 0 0,-1-4-3 15,-2-8-7-15,-2-9-20 16,-3-2-24-16,-1-6-10 15,-4 1 32-15,-1 2 27 0,-1 3 4 16,-2 6 0-16,1 5 5 16,0 4 19-16,-1 2 24 15,1 2 2-15,1 3-20 0,1 4-17 16,3 5 12-16,1 3-4 15,3 0-8-15,1 3-11 16,1-3 2-16,0-2-3 0,0-6-4 16,0-5-10-16,-2-6-30 15,-2-8-6-15,-1-4-23 16,-3-2 9-16,-1-2 25 15,-1 2 37-15,0 3 3 0,-2 3 14 16,3 5 39-16,-1 3 19 16,3 2-17-16,1 2-17 15,4 4 1-15,1 3-15 0,1 2-12 16,2 2-7-16,-1 1-5 15,0-3 0-15,-3-1-8 16,-3-5-30-16,-2-4-75 0,-5-11-31 16,0-7-22-16,-3-3-154 15,-2-3-71-15,-2-2 366 16,3 6 184-16,1 4 22 15,-1 6-47-15,4 2-4 0,0 2-8 16,2 5-21-16,4 2-39 16,2 3 5-16,3 6-9 15,3 6-24-15,3 3-20 0,1-1-10 16,0 1-5-16,0-6-2 15,-2-7-5-15,-4-3-7 16,-2-5-22-16,-1-7 6 0,-5-4 15 16,-2 2 12-16,-1-3 3 15,-2 4 1-15,-3 2 2 16,0 1 7-16,1 4 7 0,1 4 3 15,2 0 8-15,0 4-17 16,-2 4-11-16,4 6-2 16,2-1 4-16,5 2-1 15,-2-1-4-15,4-4 2 0,0-4-1 16,1-2-2-16,-1-6-1 15,-2-8-8-15,0-3 1 16,-2-1-7-16,-4-3 10 0,-3 4 10 16,0 2-2-16,-4 3 3 15,0 4 12-15,1 2 6 16,3 4 1-16,0 0-22 0,3 8-2 15,4 0 4-15,4 1 1 16,2-1 0-16,2 0-3 16,2-5 2-16,0-4-3 0,-3-6-2 15,0-9-2-15,-4-7-6 16,-3-12-8-16,-3-6-5 15,-3-4-10-15,-3-1 12 16,-4 4 21-16,-1 6 3 0,1 8 13 16,2 10 24-16,0 9 15 15,3 8 1-15,-1 8-17 16,4 17-35-16,0 13 4 0,3 13 3 15,3 6-5-15,3 1-3 16,0-3-9-16,2-12-49 16,-4-12-78-16,-3-14-48 0,-5-13-89 15,-6-8-73-15</inkml:trace>
  <inkml:trace contextRef="#ctx0" brushRef="#br0" timeOffset="21216.0373">14286 14928 1067 0,'-6'-15'161'0,"4"5"-10"15,2 4-55-15,3 3-41 16,5 2-6-16,3 3-28 0,4 5-14 15,2-1-4-15,3 1 0 16,0-4-2-16,0-1-1 16,-2-2-3-16,-4-4-8 0,-4-5-12 15,-3-3 8-15,-6 2 13 16,0 2 3-16,-3 1 0 15,-5 1 4-15,2 3 0 0,0 2 5 16,1 2 3-16,2 5-5 16,2 6-7-16,0 4 1 15,0 4 2-15,2 1-3 16,1 0 0-16,2-4-1 0,1-3 1 15,1-7-2-15,2-7-1 16,0-7-2-16,0-12 1 16,-1-6-5-16,-1-7-13 0,-3-6-10 15,-3 2-28-15,-1 1 32 16,-4 6 26-16,-3 7 3 15,-1 4 4-15,1 6 11 0,0 9 14 16,2 3-7-16,2 7-11 16,3 9-13-16,1 5-2 15,5 2 3-15,5-2-3 16,5-2-27-16,2-10-75 0,0-5-10 15,-1-6-44-15,-3-5 23 16,-4-6 86-16,-5 2 45 16,-4 1 11-16,-3 1 61 0,-2 1 49 15,-1 4 19-15,0 1-34 16,2 5-36-16,3 3-39 15,0 9-28-15,2 2 5 16,4 5-1-16,3 1-3 0,-2-2 0 16,4-3 0-16,-2-4-2 15,0-7-15-15,-2-7-23 16,1-11-25-16,-1-11 36 0,0-6 4 15,1-4 15-15,0-3 8 16,0 4 3-16,1 4 18 16,0 7 53-16,1 4 10 0,1 8 6 15,2 2-22-15,2 7-13 16,1 0-5-16,0 12-16 15,0 4-19-15,0 5-7 0,-3 3-3 16,-4 1-1-16,-3 0-11 16,-5-4-28-16,-1-9-61 15,-7-10-150-15,-7-19-261 16</inkml:trace>
  <inkml:trace contextRef="#ctx0" brushRef="#br0" timeOffset="21808.8384">15048 14352 1367 0,'-10'1'26'15,"1"15"40"-15,4 17-40 16,1 9-20-16,2 9-4 15,-2 5-1-15,2-2 2 0,1-5-3 16,0-10-2-16,-1-10-8 16,0-10-16-16,-4-10-39 15,-2-8 10-15,-2-13 4 0,-1-10-51 16,2-14 48-16,3-11 46 15,4-5 10-15,0 0-2 16,4 4 0-16,2 8 12 16,3 12 106-16,1 13-4 0,-2 10-20 15,1 7-32-15,0 13-2 16,3 12-24-16,3 9-13 15,1 5-16-15,2 0-4 0,1-5-1 16,-1-6-1-16,-1-10-8 16,-4-13-11-16,-3-7-27 15,-1-17 2-15,-3-14 26 0,1-9-17 16,1-10 4-16,1-6 4 15,1 2 14-15,0 1 8 16,-1 10 3-16,-3 11 6 16,0 9 22-16,-2 9 32 0,-1 10 9 15,-4 11-15-15,-5 13-39 16,1 12-10-16,-1 9-4 15,2 7 2-15,3 4-7 0,1-6-42 16,2-11-162-16,2-17-175 16</inkml:trace>
  <inkml:trace contextRef="#ctx0" brushRef="#br0" timeOffset="22308.0392">15238 14353 1240 0,'-11'1'16'0,"9"6"-3"16,4 5-7-16,9 0-3 15,0 2-2-15,2-2 0 0,1-1 1 16,-2-5-2-16,0-3 3 16,-2-5-4-16,1-7 4 15,-1-8 0-15,-5-7 0 0,0-3 0 16,-5-4 4-16,0 2 26 15,-4 3 6-15,-6 4 23 16,1 9 0-16,-4 9-30 0,-3 10-7 16,-1 15-16-16,-1 11-6 15,3 11-5-15,2 4 5 16,7 0-3-16,6-1-1 15,7-8 2-15,13-11-3 0,4-10-4 16,4-15-11-16,4-9-26 16,1-17-15-16,-2-14-15 15,-2-10-7-15,1-14-16 0,-4-9-14 16,-1-3 3-16,-1-1 22 15,-2 3 61-15,-6 9 24 16,-4 15 44-16,-5 14 70 0,-7 15 28 16,-4 15-10-16,-8 11-16 15,-3 20-68-15,-4 14-28 16,3 13 4-16,-1 8-10 0,9 4-11 15,6-2-1-15,2-8-2 16,9-9-5-16,1-11-31 16,-1-14-86-16,-3-11-106 15,-6-13-162-15</inkml:trace>
  <inkml:trace contextRef="#ctx0" brushRef="#br0" timeOffset="22854.0402">15452 14180 1145 0,'-2'0'89'0,"10"0"-19"0,12-1-46 15,7 1 2-15,6-6-18 16,3-3-5-16,-2-3-2 16,-4-2 0-16,-8 1 0 0,-6-2-2 15,-10-1 3-15,-5 4 1 16,-5 3 2-16,-9 3 1 15,-2 4 15-15,-2 10 40 16,-1 8-36-16,1 8-13 0,5 5-3 16,4 6-3-16,4-1-4 15,7-1-1-15,6-6-3 16,7-6 3-16,2-7-2 0,6-9-1 15,0-8-2-15,0-14-7 16,-4-9-18-16,1-7 2 16,-8-5 4-16,-3 0 12 0,-9 3 11 15,-1 4 3-15,-8 10 12 16,-3 6 27-16,2 6 12 15,-1 8-3-15,2 3-15 16,2 15-23-16,2 7-12 0,4 7-1 16,0 2 1-16,6-2-1 15,6-2 2-15,4-8-8 16,3-9-2-16,2-12-26 0,0-5-24 15,-1-14-3-15,-3-6 2 16,-3-6 13-16,-6-4 26 16,-4 0 18-16,-3 0 2 0,-2 4 1 15,-1 5 12-15,-2 3 16 16,1 8 0-16,0 5 11 15,0 6-23-15,3 5-7 0,-1 6-9 16,2 8-3-16,1 3 1 16,2 2-13-16,1 0-59 15,1-6-149-15,1-9-168 16</inkml:trace>
  <inkml:trace contextRef="#ctx0" brushRef="#br0" timeOffset="23166.0407">15876 13991 1025 0,'-6'-2'63'0,"5"-1"31"15,2 3-84-15,7 5-5 0,3 2 10 16,1 1 22-16,2 3-3 16,1 4-9-16,-4 1 5 15,-1 0-7-15,-2 2-13 16,-5-2-5-16,-3 1-1 0,-3-3 0 15,-5-3 0-15,-2-3 0 16,1-5-1-16,1-2 0 16,2-8-1-16,6-10-1 0,0-9 0 15,8-7-3-15,7-6 1 16,6-3-1-16,1 0 0 15,3 6 0-15,0 6 1 0,-1 6 1 16,-4 9-1-16,-3 6 0 16,-4 8-2-16,-4 2-47 15,-4 3-162-15,-4 1-81 16</inkml:trace>
  <inkml:trace contextRef="#ctx0" brushRef="#br0" timeOffset="23602.8415">16134 13696 1143 0,'-11'-9'90'15,"6"7"25"-15,4 6-70 0,0 11-46 16,0 9 4-16,-1 9 0 16,2 6 1-16,-2 2-3 15,1 3-1-15,3-6 3 16,-1-5-5-16,3-8-8 0,2-6-19 15,-1-11-48-15,3-6-35 16,3-10 0-16,3-10 32 16,4-10-16-16,6-10-35 0,5-5-29 15,1-3-86-15,-2 2-57 16,-1 3 440-16,-8 8 176 15,-6 7-38-15,-8 9-76 0,-5 5-14 16,-6 9-25-16,-8 3-57 16,-1 5-39-16,-4 9-31 15,0 7-16-15,-3 6-12 16,0 5-2-16,1 4-2 0,-1 2 2 15,1-1-3-15,3-2-1 16,1-6-3-16,6-4-3 16,2-7-11-16,6-6-6 0,5-5-8 15,7-7 4-15,10-1 7 16,9-9 4-16,8-5-8 15,6-6-2-15,4-5-57 0,-1-7-141 16,-1-6-270-16</inkml:trace>
  <inkml:trace contextRef="#ctx0" brushRef="#br0" timeOffset="25506.0448">16791 13269 897 0,'-18'-14'108'0,"-1"5"-27"15,1 5-28-15,0 4-39 16,-1 9-12-16,-5 10 1 16,-7 12 1-16,-4 15-7 0,-4 13 4 15,1 7 0-15,5 4 0 16,6 0-1-16,9-4 1 15,10-13 2-15,6-10-3 0,9-11-2 16,4-12 2-16,8-9 2 16,3-9 0-16,6-5 0 15,3-14 0-15,-1-4-1 0,0-8 0 16,-4-3 0-16,-6-1 1 15,-7 1-3-15,-8 5 1 16,-6 2 1-16,-7 7 0 0,-9 7 2 16,-2 8 14-16,-2 4-2 15,0 5-9-15,1 6-1 16,6 1-6-16,4 1 1 15,6-2 2-15,4-4-5 0,7-2 4 16,9-4-2-16,6 0 1 16,4-4 1-16,1-4-1 15,1-1 1-15,-2 3 0 0,-6 2-1 16,-6 0 1-16,-3 4-1 15,-8 6 1-15,-3 8 3 16,-3 4 16-16,-4 4 5 0,-1 0-14 16,-2 3-5-16,3-5-5 15,2-3-1-15,2-7 0 16,1-4 0-16,2-7 0 15,-3-6-3-15,3-9-7 0,5-14-126 16,4-8-23-16,4-8 34 16,5-7 18-16,2-1 14 15,4 1 39-15,-1 9 59 0,-4 9 69 16,-2 10 61-16,-4 9 8 15,-4 8-18-15,-1 6-20 16,0 12-30-16,2 6-32 0,3 7-16 16,-1 4-15-16,1 3-8 15,-1 0 1-15,-3-4-4 16,-3-4 1-16,-4-6-1 0,0-5 0 15,-5-5-1-15,-4-7 2 16,1-3-4-16,2-11 0 16,0-10-4-16,4-9 0 15,5-10 1-15,9-5 0 0,8 0-18 16,6-1-24-16,3 7 38 15,4 9 4-15,0 11 4 16,1 7 2-16,-3 8 5 0,-4 4-3 16,-4 6 1-16,-5 5-2 15,-5 0 0-15,-7 2-4 16,-5-3 1-16,-5-1-4 0,-4-4 0 15,-4-1 5-15,-3-5-3 16,-2-4 5-16,0-1-4 16,-1 2 5-16,0 0-4 0,-1 5 4 15,1 5 4-15,0 9 1 16,2 8-5-16,1 3 0 15,8 3-2-15,2 3-1 16,4-4 0-16,11-6 0 0,3-8 1 16,7-7-3-16,1-7 1 15,0-12-5-15,0-11 1 16,-4-6 3-16,1-7 0 0,-6-1 2 15,-1-1-1-15,-4 1 3 16,1 8 0-16,-4 6 1 16,2 7 11-16,-4 7 25 0,-1 9-17 15,1 7-17-15,-2 11-3 16,2 3 4-16,-1 8 3 15,4 4-4-15,0-1-3 16,4 1-2-16,1-4 0 0,3 2 0 16,-1-4 2-16,-1 3-1 15,-5 0 0-15,-3 3 2 16,-3-1 1-16,-1 2-1 0,-4 1 0 15,-4-3-1-15,-2-3-1 16,-2-5 1-16,-1-7-5 16,-2-6 0-16,1-8 1 0,1-9 2 15,2-12 0-15,2-11 0 16,5-13-5-16,4-13-5 15,12-9 2-15,6-9 3 0,9-6-5 16,4 4-34-16,2 8 28 16,-2 13 13-16,-2 10 4 15,-4 14 1-15,-5 10 21 16,-1 9 11-16,-2 8-12 0,-1 4-12 15,1 2-3-15,0 8-5 16,0 5-1-16,-1 5 1 16,-2 4-1-16,-6 2 0 0,-5 4-1 15,-7-1-3-15,-11-1 0 16,-7-3-6-16,-4-6-11 15,0-4-6-15,2-8 10 0,5-4 13 16,8-8 2-16,10-8-3 16,4-6-16-16,13-10-35 15,9-6 5-15,8-5 27 16,6-3 16-16,6-2 6 0,3-3-3 15,1 0 3-15,-1-1 1 16,-6 1 2-16,-7 4 2 16,-12 0 7-16,-8 6 6 0,-11 4 1 15,-8 6 1-15,-7 7-2 16,-6 2-1-16,0 12 7 15,-6 6-5-15,0 12-10 0,-3 19-9 16,-2 12-2-16,-2 14 6 16,2 10-3-16,4 3-1 15,5-4-15-15,11-4-58 16,7-11 8-16,6-13 19 0,6-13 36 15,5-10 9-15,1-11 3 16,0-6-2-16,2-15 5 16,0-6 16-16,0-8 27 0,-2-3 7 15,-3 0-19-15,-6 6 11 16,-2 8 45-16,-3 8-3 15,-3 12-16-15,0 15-39 0,3 11-33 16,3 9 4-16,1 9-1 16,1 6-1-16,4-3 0 15,-3-4 0-15,-2-8-3 16,-1-8 4-16,0-14-4 0,-1-9 0 15,2-9 2-15,5-12 1 16,5-8-3-16,8-8-1 16,7-1-16-16,4-1-58 0,1 2-79 15,-3 7-141-15,-6 4-141 16</inkml:trace>
  <inkml:trace contextRef="#ctx0" brushRef="#br0" timeOffset="26317.2463">13758 15842 817 0,'-10'-6'10'0,"2"2"0"16,0 4 14-16,-1 6 33 16,-4 11-22-16,-5 13-26 15,-3 13 3-15,-5 17 16 16,-2 20 16-16,3 12 16 0,1 13-13 15,4-1-7-15,10 0 0 16,7-14-8-16,9-17-13 16,12-17-7-16,10-18-8 0,11-18-2 15,7-19 0-15,6-13-1 16,7-21 1-16,-4-15-34 15,-9-14-170-15,-10-6-440 0</inkml:trace>
  <inkml:trace contextRef="#ctx0" brushRef="#br0" timeOffset="28548.0502">13870 16043 701 0,'1'-9'29'0,"-3"6"-21"16,2 3-4-16,2 7 22 0,0 13 30 15,2 9 37-15,0 10-31 16,4 6-7-16,0 2-16 16,5-2-17-16,1-10-6 0,1-8-4 15,-1-11 1-15,2-9-4 16,-5-7-2-16,-2-13 2 15,-3-11 3-15,-3-14-5 0,-1-11-3 16,-2-8-7-16,0-5 2 16,-3-2-6-16,0 7 6 15,1 8 1-15,-1 13 2 16,0 11 7-16,3 9 11 0,0 14 3 15,1 4-16-15,7 16-11 16,5 11 3-16,6 3 1 16,3 1-10-16,1-6-214 0,-2-6-505 15</inkml:trace>
  <inkml:trace contextRef="#ctx0" brushRef="#br0" timeOffset="29156.4513">14173 16107 959 0,'0'4'10'16,"2"1"-13"-16,9-5-1 16,2-1-1-16,-2-5 7 0,0-6-1 15,-3-5 0-15,-2-2 2 16,0-5 7-16,-2-3 19 15,-3 1 0-15,1-1-5 0,-3 2-5 16,-2 2 1-16,-6 7 40 16,0 7-23-16,-3 8-5 15,-1 11-8-15,0 15-7 16,-1 10-14-16,3 6 0 0,3 5-3 15,4-4 2-15,5-6-2 16,6-13 0-16,9-12-3 16,2-9 1-16,4-11-2 0,1-9-3 15,-3-6-11-15,-2-2 3 16,-2-2 10-16,-6 2 5 15,-3 2-1-15,-2 7 1 0,-4 1 1 16,0 5 8-16,0 7 15 16,0 4 16-16,1 0-9 15,-2 5-23-15,2 3 8 16,3 1 1-16,0 2-10 0,4-5-6 15,-1-3-1-15,-1-1 2 16,0-6 0-16,0-3-2 16,-2-5 6-16,-4-1-3 0,1-1 0 15,-4-2-1-15,-2 3-2 16,-1 0 1-16,-1 1 0 15,2 5 2-15,1-1 0 0,1 2 5 16,2 1-1-16,0-2-7 16,5 0 0-16,1 0 1 15,2 0-2-15,1 1 1 16,1-3-3-16,2 1-9 0,-2-2-25 15,-2 3-24-15,-1-2-37 16,-1 1-22-16,-3 0-22 16,-3 4-90-16,0 2-165 0</inkml:trace>
  <inkml:trace contextRef="#ctx0" brushRef="#br0" timeOffset="29515.2519">14487 15490 704 0,'-11'-14'146'0,"0"6"-32"0,3 2-7 16,5 4-30-16,1 8-29 15,2 10-38-15,6 16-6 16,2 11 35-16,3 9-11 16,2 4-18-16,4 2-5 0,0-5-1 15,1-11-6-15,0-11-4 16,-5-10-45-16,-7-7-53 15,-4-11-34-15,-7-4-73 0,-9-13-172 16</inkml:trace>
  <inkml:trace contextRef="#ctx0" brushRef="#br0" timeOffset="29749.2523">14518 15638 961 0,'6'-2'10'0,"4"-1"74"16,3 0-46-16,2 0-28 15,-1-1-3-15,-1-1-6 16,-3 2 1-16,-4 2 3 15,0 0-6-15,-2 5-1 0,-2 6 3 16,1 5 39-16,-2 6 9 16,5 1-18-16,0 4-18 15,0 1-7-15,3-4 0 0,1-4-4 16,0-6-14-16,0-10-67 15,-5-8-140-15,-2-16-219 16</inkml:trace>
  <inkml:trace contextRef="#ctx0" brushRef="#br0" timeOffset="29874.0525">14690 15417 964 0,'-4'21'16'0,"5"-4"-84"15,8-1-174-15</inkml:trace>
  <inkml:trace contextRef="#ctx0" brushRef="#br0" timeOffset="30092.4529">14805 15396 1106 0,'-26'12'38'0,"9"9"-11"16,12 5-11-16,3 5-16 16,6 5 3-16,6 2 0 15,0-1 0-15,5-4-7 0,2-8 0 16,4-7 1-16,4-11 0 15,4-7-1-15,0-9 2 16,4-11-23-16,-2-8-52 0,-2-5-47 16,-1-6-121-16,-8-3-173 15</inkml:trace>
  <inkml:trace contextRef="#ctx0" brushRef="#br0" timeOffset="30981.6545">15094 15267 768 0,'-10'1'75'16,"5"-1"-7"-16,2 1-44 15,3 1-19-15,-2-2-3 16,0 2-1-16,-1 0 0 0,0-1-1 16,2 3 3-16,-1 3-1 15,2-2-1-15,-1-1-1 16,1 0 1-16,2 0 0 0,-2-2-1 15,1-1 1-15,-2 0 0 16,1-1 4-16,-1-2-2 16,1 2 21-16,0-4 0 0,2 0-8 15,-2 0-9-15,4-1-5 16,1-1 0-16,-1 2 1 15,0-2-5-15,0 0 5 0,-1 0-2 16,0 3 0-16,-1-2 0 16,-1 2 2-16,0 1 10 15,-1 0 10-15,3 2 2 16,-3 0-10-16,0-2-10 0,0 2 4 15,0-1 7-15,0 2 14 16,0 0-6-16,0-1-13 16,0 1-10-16,0-1-3 0,1 0 5 15,0 2-2-15,0-2-1 16,1 0 0-16,1-2 1 15,0 2 1-15,1-5 0 0,-1-1 0 16,-2-4-1-16,1 0 4 16,-4-1-3-16,-4 2 1 15,-6 1 2-15,-4 6-6 16,-2 4 3-16,-3 5-5 0,0 13 7 15,-1 9 2-15,3 7 3 16,4 4-5-16,9 0-1 16,6-1-1-16,10-5 2 0,11-8-2 15,9-9-2-15,7-11 3 16,5-7-1-16,2-13-5 15,-1-10-12-15,-1-7-38 0,-5-7-30 16,-5-8-4-16,-8-4 16 16,-5-4-6-16,-7 0-28 15,-7 2 75-15,-3 6 32 16,-5 10 67-16,-5 7 66 0,-2 9-1 15,-2 8-30-15,1 8-20 16,-1 4-31-16,0 8-36 16,1 11-14-16,1 3-3 0,3 6 1 15,2 0-1-15,4 1 1 16,3-4-2-16,8 1 1 15,6-5-1-15,2-2 0 0,2-6 1 16,1-1 0-16,-3-3-1 16,-4-3 3-16,-3-1-4 15,-4-2 1-15,-2 4 2 16,-5 2-2-16,0 3 3 0,-3 3 1 15,-5 1 3-15,0 3 11 16,-1-2 4-16,1-1-11 16,2-3-7-16,1-2-5 0,5-4-6 15,-1-7-49-15,2-7-231 16,4-14-774-16</inkml:trace>
  <inkml:trace contextRef="#ctx0" brushRef="#br0" timeOffset="31168.8548">15624 15177 1395 0,'-14'7'32'16,"12"3"-36"-16,10 10-3 0,8 2 7 15,1 1 3-15,-4 4-12 16,-6 0-5-16,-7-2 5 15,-3-1 1-15,-6-3-20 0,-7-4-21 16,-5-8-77-16,-5-7-139 16</inkml:trace>
  <inkml:trace contextRef="#ctx0" brushRef="#br0" timeOffset="36394.864">7699 16374 939 0,'-2'3'16'0,"2"5"-16"16,8 0 0-16,1-1-2 0,0 2 3 16,3-3 1-16,-1 2 0 15,1-2 35-15,0-4 25 16,1 0-14-16,0-2-15 15,0-4 7-15,2-8 8 0,0-6-3 16,0-6-18-16,2-5-8 16,2-5 2-16,3-6-3 15,6-6-11-15,2-3-4 0,5 0-4 16,3-3 0-16,0 2-21 15,-2 1-94-15,-7 3-197 16,-9 4-438-16</inkml:trace>
  <inkml:trace contextRef="#ctx0" brushRef="#br0" timeOffset="42915.6754">15779 14928 891 0,'-4'-8'51'16,"2"3"-37"-16,6-1 0 15,4-1 4-15,2 0 17 0,2-1-17 16,1 0-9-16,2-1 1 15,1-3 5-15,-1-3-3 16,3 0-2-16,-1-4-7 0,0-4 0 16,-3-1-1-16,-3-1 2 15,-4 0-4-15,-6 2 4 16,-3 4-2-16,-10 4 1 0,-5 7-2 15,-5 8 2-15,-5 11 9 16,-2 12-1-16,2 11-2 16,1 7-4-16,7 3 2 15,9-1-6-15,12-6 1 0,11-8-1 16,17-14-1-16,10-12 0 15,11-9-1-15,2-13-63 16,0-11-154-16,-4-9-614 0</inkml:trace>
  <inkml:trace contextRef="#ctx0" brushRef="#br0" timeOffset="43290.0761">16223 14534 1137 0,'-36'9'10'0,"11"7"-6"16,7 1-1-16,5 4-3 15,4 0 0-15,2 6 0 16,-1 4 2-16,1 2-3 0,1 0 1 16,2-1 1-16,3-3-1 15,1-4 0-15,4-10 0 16,3-7-1-16,8-10-8 0,1-9-32 15,5-15 19-15,2-12-2 16,2-14 3-16,0-15-15 16,-1-10-27-16,-4-6-28 0,-6-3-7 15,-7 7 48-15,-5 16 66 16,-10 14 100-16,-8 17 48 15,-8 19-23-15,0 15-37 16,-3 21-25-16,3 12-31 0,7 15-17 16,9 10-21-16,9 4-9 15,16 0-1-15,10-9-2 16,9-9-3-16,4-15-34 0,-1-15-70 15,-3-15-102-15,-8-11-78 16</inkml:trace>
  <inkml:trace contextRef="#ctx0" brushRef="#br0" timeOffset="43617.6767">16471 14260 1137 0,'-24'1'50'16,"4"5"-15"-16,3 10 21 15,4 4-42-15,5 2-12 16,5 3-1-16,1 1-1 0,2 7 1 15,4-1 0-15,4 6-3 16,3 3 4-16,2 4-4 16,1 8 4-16,-1 3-2 0,-2 7-1 15,-4 3 4-15,-4-1-4 16,-2-4 2-16,-3-7 0 15,-7-9-1-15,0-15 1 16,-4-11-2-16,0-15 1 0,-1-8 0 16,1-19-2-16,3-17-15 15,3-14-49-15,7-13-68 16,9-4-152-16,9-2 68 0,7 2 144 15,7 11-59-15,-1 12-94 16,-2 10 92-16</inkml:trace>
  <inkml:trace contextRef="#ctx0" brushRef="#br0" timeOffset="44007.6773">16546 14480 889 0,'-12'2'3'15,"8"-2"0"-15,3-2 2 16,4-1-9-16,4-5 6 15,3-2 4-15,0 1 18 16,3-3 3-16,-4 2-3 0,1 0-8 16,-4 3-5-16,-1 1-3 15,-1 1 1-15,-3 2 4 16,-4 2 21-16,-5 2 9 0,-5 6-11 15,-1 6-15-15,0 4-3 16,1 2 0-16,5 0-1 16,7-1-4-16,5-4-4 0,13-5-1 15,7-6 8-15,6-4 1 16,4-7-5-16,4-9-5 15,-1-4-17-15,-3-5-83 0,-6-5-85 16,-5-2-230-16</inkml:trace>
  <inkml:trace contextRef="#ctx0" brushRef="#br0" timeOffset="44756.4787">16894 13943 985 0,'15'-20'97'16,"3"4"-79"-16,9 10-9 15,3 7 50-15,-1 11 8 0,-1 20-35 16,-5 18-10-16,-7 19 5 15,-5 12 6-15,-6 9-8 16,-5 6-16-16,-5-3-5 0,-8-8-3 16,-9-7 1-16,-12-4 0 15,-13 1-8-15,-15-2-45 16,-17-4-199-16,-16-3-409 0</inkml:trace>
  <inkml:trace contextRef="#ctx0" brushRef="#br0" timeOffset="45754.8804">13045 16314 953 0,'-21'18'17'0,"2"6"-14"16,2 7 3-16,1 2-2 15,1 6-4-15,2 5 2 16,0 7 1-16,5 2-3 0,-1 3 2 15,5 3 0-15,1 0 27 16,1-2 14-16,2-3-1 16,2-2-9-16,2-6 10 15,4-4-18-15,1-7-10 0,4-7-4 16,1-8-4-16,5-3 0 15,4-9-3-15,1-8 3 16,3-2 4-16,1-11 0 0,0-3 2 16,-1-11-4-16,-3-3-5 15,-3-5-2-15,-7-2 1 16,-1-1-1-16,-6 1-1 0,-7 4-3 15,-5 3 3-15,-10 7-1 16,-3 8 1-16,-7 5 0 16,-4 7 3-16,1 2 0 15,2 5-2-15,3 3 4 0,8-1 1 16,3 0-3-16,7-2-1 15,4-2-1-15,6-1-7 16,6-3 1-16,4-2 4 0,2-2 1 16,1 1-1-16,-1 0 0 15,-1 1 0-15,-3 4 1 16,-3 0-1-16,-1 4 0 0,0 3 0 15,0 7 4-15,1 2 5 16,0 3 33-16,3 4-9 16,2-2-9-16,1 2-5 0,1-2 1 15,-2-2-5-15,1-2-5 16,-2-3-7-16,-4-1 1 15,-2-4-2-15,-3 0 0 16,-4 0-1-16,0 1 6 0,-3 0-5 16,-5-3-12-16,-5-6-62 15,-4-16-256-15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pPr/>
              <a:t>12/24/2018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1289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128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(1/5/14 14:58) -----</a:t>
            </a:r>
          </a:p>
          <a:p>
            <a:r>
              <a:rPr lang="en-US"/>
              <a:t>Spark too.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922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471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92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47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and </a:t>
            </a:r>
            <a:br>
              <a:rPr lang="en-US" sz="1200" dirty="0"/>
            </a:br>
            <a:r>
              <a:rPr lang="en-US" sz="1200" dirty="0"/>
              <a:t>users can move between views </a:t>
            </a:r>
            <a:br>
              <a:rPr lang="en-US" sz="1200" dirty="0"/>
            </a:br>
            <a:r>
              <a:rPr lang="en-US" sz="1200" dirty="0">
                <a:solidFill>
                  <a:srgbClr val="3366FF"/>
                </a:solidFill>
              </a:rPr>
              <a:t>without copying or moving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625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6656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</a:t>
            </a:r>
            <a:r>
              <a:rPr lang="en-US" dirty="0" err="1"/>
              <a:t>mrTriplets</a:t>
            </a:r>
            <a:r>
              <a:rPr lang="en-US" dirty="0"/>
              <a:t> more visible.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6656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4357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221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367E9-6217-467F-9FBB-578A0F4503F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944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2213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2213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2213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Split Hash Table</a:t>
            </a:r>
            <a:r>
              <a:rPr lang="en-US" dirty="0"/>
              <a:t>: reuse </a:t>
            </a:r>
            <a:r>
              <a:rPr lang="en-US" dirty="0">
                <a:solidFill>
                  <a:srgbClr val="3366FF"/>
                </a:solidFill>
              </a:rPr>
              <a:t>key sets </a:t>
            </a:r>
            <a:r>
              <a:rPr lang="en-US" dirty="0"/>
              <a:t>across hash tables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8133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334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334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faster in human time</a:t>
            </a:r>
            <a:r>
              <a:rPr lang="en-US" baseline="0" dirty="0"/>
              <a:t> but it is hard to measure.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334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6D470-C10E-414C-905E-BBE6EFAB8802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47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367E9-6217-467F-9FBB-578A0F4503F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94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367E9-6217-467F-9FBB-578A0F4503F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94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53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632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33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490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207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81000" y="1295400"/>
            <a:ext cx="8229600" cy="2057400"/>
          </a:xfrm>
          <a:prstGeom prst="roundRect">
            <a:avLst/>
          </a:prstGeom>
          <a:solidFill>
            <a:srgbClr val="3333B2"/>
          </a:solidFill>
          <a:ln>
            <a:solidFill>
              <a:srgbClr val="3333B2"/>
            </a:solidFill>
          </a:ln>
          <a:effectLst>
            <a:outerShdw blurRad="1143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1576" y="6488133"/>
            <a:ext cx="3500437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defTabSz="914400">
              <a:defRPr/>
            </a:pPr>
            <a:r>
              <a:rPr lang="en-US" sz="1200">
                <a:solidFill>
                  <a:prstClr val="white"/>
                </a:solidFill>
                <a:cs typeface="Arial" charset="0"/>
              </a:rPr>
              <a:t>Vu Pham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47800"/>
            <a:ext cx="7772400" cy="838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2667000"/>
            <a:ext cx="6400800" cy="5334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3" y="6492894"/>
            <a:ext cx="1071563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92F9FF1-F3DC-4B64-B7A6-5B96EE09F1B4}" type="datetime1">
              <a:rPr lang="en-US" smtClean="0">
                <a:solidFill>
                  <a:prstClr val="white"/>
                </a:solidFill>
              </a:rPr>
              <a:t>12/24/2018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6492894"/>
            <a:ext cx="34290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492894"/>
            <a:ext cx="11430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6CB4F1-E69D-4458-B775-B121381A0F56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2C773E-CA79-4B8A-95AF-8CDA593830D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EA575-3527-424C-A005-428A5216F81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5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5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2E8354-B4F6-43D8-A1E1-B183B32BA51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39EB02-20BD-4C4F-B59A-1CA3F89D91B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1-background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1"/>
            <a:ext cx="8382000" cy="1122361"/>
          </a:xfrm>
        </p:spPr>
        <p:txBody>
          <a:bodyPr>
            <a:normAutofit/>
          </a:bodyPr>
          <a:lstStyle>
            <a:lvl1pPr algn="l">
              <a:defRPr sz="3900" b="0" i="0">
                <a:solidFill>
                  <a:schemeClr val="bg1"/>
                </a:solidFill>
                <a:latin typeface="Whitney-BlackSC"/>
                <a:cs typeface="Whitney-BlackSC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06600"/>
            <a:ext cx="4953000" cy="4267200"/>
          </a:xfrm>
        </p:spPr>
        <p:txBody>
          <a:bodyPr>
            <a:normAutofit/>
          </a:bodyPr>
          <a:lstStyle>
            <a:lvl1pPr>
              <a:defRPr sz="2500">
                <a:latin typeface="Times New Roman"/>
                <a:cs typeface="Times New Roman"/>
              </a:defRPr>
            </a:lvl1pPr>
            <a:lvl2pPr marL="1031735" indent="-396821">
              <a:buFont typeface="Arial" pitchFamily="34" charset="0"/>
              <a:buChar char="•"/>
              <a:defRPr sz="2500">
                <a:latin typeface="Times New Roman"/>
                <a:cs typeface="Times New Roman"/>
              </a:defRPr>
            </a:lvl2pPr>
            <a:lvl3pPr>
              <a:defRPr sz="2500">
                <a:latin typeface="Times New Roman"/>
                <a:cs typeface="Times New Roman"/>
              </a:defRPr>
            </a:lvl3pPr>
            <a:lvl4pPr marL="2222198" indent="-317457">
              <a:buFont typeface="Arial" pitchFamily="34" charset="0"/>
              <a:buChar char="•"/>
              <a:defRPr sz="2500">
                <a:latin typeface="Times New Roman"/>
                <a:cs typeface="Times New Roman"/>
              </a:defRPr>
            </a:lvl4pPr>
            <a:lvl5pPr marL="2857111" indent="-317457">
              <a:buFont typeface="Arial" pitchFamily="34" charset="0"/>
              <a:buChar char="•"/>
              <a:defRPr sz="2500">
                <a:latin typeface="Times New Roman"/>
                <a:cs typeface="Times New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04191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34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69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047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396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1745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094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4443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079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B9729-9462-41D2-8633-C1305A58B7C3}" type="datetime1">
              <a:rPr lang="en-US" smtClean="0"/>
              <a:t>12/24/2018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A6590A-EE2E-4445-B31E-1D199C07F3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728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55852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838200"/>
          </a:xfrm>
        </p:spPr>
        <p:txBody>
          <a:bodyPr/>
          <a:lstStyle>
            <a:lvl1pPr>
              <a:defRPr sz="5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BF68B9-9377-4D50-B5E1-154BDD47F52D}" type="datetime1">
              <a:rPr lang="en-US" smtClean="0"/>
              <a:t>12/24/2018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464161-BD14-6B44-8A5D-DA5F390B3F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2418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59754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40613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83762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2223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1576" y="6488133"/>
            <a:ext cx="3500437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defTabSz="914400">
              <a:defRPr/>
            </a:pPr>
            <a:r>
              <a:rPr lang="en-US" sz="1200">
                <a:solidFill>
                  <a:prstClr val="white"/>
                </a:solidFill>
                <a:cs typeface="Arial" charset="0"/>
              </a:rPr>
              <a:t>Vu Pham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8"/>
            <a:ext cx="8382000" cy="50593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/>
            </a:lvl1pPr>
            <a:lvl2pPr>
              <a:buSzPct val="60000"/>
              <a:buFontTx/>
              <a:buBlip>
                <a:blip r:embed="rId3"/>
              </a:buBlip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3" y="6492894"/>
            <a:ext cx="1071563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39C0B5F-1F59-4FF0-B283-DFCA197B3C52}" type="datetime1">
              <a:rPr lang="en-US" smtClean="0">
                <a:solidFill>
                  <a:prstClr val="white"/>
                </a:solidFill>
              </a:rPr>
              <a:t>12/24/2018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6492894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6492894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BC7FEBF-A170-470C-A369-F0D066FB58E5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90556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79373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99454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5282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83667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63128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39770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4256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19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438237-6202-4E2F-BAD6-73DAB50E1E5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2F621-4695-46C1-8607-7F4A48817B1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1576" y="6488133"/>
            <a:ext cx="3500437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defTabSz="914400">
              <a:defRPr/>
            </a:pPr>
            <a:r>
              <a:rPr lang="en-US" sz="1200">
                <a:solidFill>
                  <a:prstClr val="white"/>
                </a:solidFill>
                <a:cs typeface="Arial" charset="0"/>
              </a:rPr>
              <a:t>Vu Pham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066808"/>
            <a:ext cx="4267200" cy="50593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8"/>
            <a:ext cx="4267200" cy="50593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492894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F55447C-6239-4A57-8003-13232C6C7782}" type="datetime1">
              <a:rPr lang="en-US" smtClean="0">
                <a:solidFill>
                  <a:prstClr val="white"/>
                </a:solidFill>
              </a:rPr>
              <a:t>12/24/2018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0" y="6492894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492894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A58546F-1E4E-426D-9940-5EB4B4A7467C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1576" y="6488133"/>
            <a:ext cx="3500437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defTabSz="914400">
              <a:defRPr/>
            </a:pPr>
            <a:r>
              <a:rPr lang="en-US" sz="1200">
                <a:solidFill>
                  <a:prstClr val="white"/>
                </a:solidFill>
                <a:cs typeface="Arial" charset="0"/>
              </a:rPr>
              <a:t>Vu Pham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0618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76404"/>
            <a:ext cx="4040188" cy="44497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8" y="990618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8" y="1676404"/>
            <a:ext cx="4041775" cy="44497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>
          <a:xfrm>
            <a:off x="0" y="6492894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0D107E4-7B54-4A76-9652-A9EA05D2CC92}" type="datetime1">
              <a:rPr lang="en-US" smtClean="0">
                <a:solidFill>
                  <a:prstClr val="white"/>
                </a:solidFill>
              </a:rPr>
              <a:t>12/24/2018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0" y="6492894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77200" y="6492894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25B14B-C98E-4C14-96E7-18DD3A29C179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6477000"/>
            <a:ext cx="3505200" cy="38100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6492894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9B6380F-34E7-461C-8850-999C6B38BC2C}" type="datetime1">
              <a:rPr lang="en-US" smtClean="0">
                <a:solidFill>
                  <a:prstClr val="white"/>
                </a:solidFill>
              </a:rPr>
              <a:t>12/24/2018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6492894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6492894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F8ABFDA-DAF0-4496-8136-3108F5781C52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6477000"/>
            <a:ext cx="3505200" cy="38100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6492894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24B64F1-BFD9-4781-AB5E-4348C8D6AAAC}" type="datetime1">
              <a:rPr lang="en-US" smtClean="0">
                <a:solidFill>
                  <a:prstClr val="white"/>
                </a:solidFill>
              </a:rPr>
              <a:t>12/24/2018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6492894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6492894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7C05FB1-C35B-4870-BC50-C1BF2D042AF7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73067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7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F905B3-9DE0-481D-8D41-57BC4216DF0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2A947-F0B9-4AC8-B617-2CA04D399975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19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57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7A5835-C3B9-4C31-800C-F812069E114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C05516-340B-459A-81CA-6701DA508FD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9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6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7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defTabSz="914400">
              <a:defRPr/>
            </a:pPr>
            <a:fld id="{8466FF8A-ED2A-4A08-8C13-1A4F37A2C24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7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defTabSz="914400"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7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defTabSz="914400">
              <a:defRPr/>
            </a:pPr>
            <a:fld id="{6D6CB6DE-1033-4C2C-8280-139BC16F7CB4}" type="slidenum">
              <a:rPr lang="en-US">
                <a:solidFill>
                  <a:prstClr val="black">
                    <a:tint val="75000"/>
                  </a:prstClr>
                </a:solidFill>
              </a:rPr>
              <a:pPr defTabSz="9144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6" r:id="rId14"/>
    <p:sldLayoutId id="2147483690" r:id="rId15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>
            <a:extLst>
              <a:ext uri="{FF2B5EF4-FFF2-40B4-BE49-F238E27FC236}">
                <a16:creationId xmlns:a16="http://schemas.microsoft.com/office/drawing/2014/main" id="{6C8517FE-9207-46EF-AE78-F2FEF5B72488}"/>
              </a:ext>
            </a:extLst>
          </p:cNvPr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F0A57604-DD86-4341-8F4C-7E3558599A24}"/>
              </a:ext>
            </a:extLst>
          </p:cNvPr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CustomShape 3">
            <a:extLst>
              <a:ext uri="{FF2B5EF4-FFF2-40B4-BE49-F238E27FC236}">
                <a16:creationId xmlns:a16="http://schemas.microsoft.com/office/drawing/2014/main" id="{42E8FA55-AF1B-4D78-A577-A1749B71DC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295400"/>
            <a:ext cx="8228013" cy="2055813"/>
          </a:xfrm>
          <a:prstGeom prst="roundRect">
            <a:avLst>
              <a:gd name="adj" fmla="val 16667"/>
            </a:avLst>
          </a:prstGeom>
          <a:solidFill>
            <a:srgbClr val="3333B2"/>
          </a:solidFill>
          <a:ln w="25400">
            <a:solidFill>
              <a:srgbClr val="3333B2"/>
            </a:solidFill>
            <a:round/>
            <a:headEnd/>
            <a:tailEnd/>
          </a:ln>
          <a:effectLst>
            <a:outerShdw blurRad="114300" dist="152400" dir="2700000" algn="tl" rotWithShape="0">
              <a:srgbClr val="808080">
                <a:alpha val="39998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7F75D085-800B-4879-946F-DCFCBEC6F61F}"/>
              </a:ext>
            </a:extLst>
          </p:cNvPr>
          <p:cNvSpPr/>
          <p:nvPr/>
        </p:nvSpPr>
        <p:spPr>
          <a:xfrm>
            <a:off x="1071563" y="6488113"/>
            <a:ext cx="3500437" cy="3698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1200" spc="-1">
                <a:solidFill>
                  <a:srgbClr val="FFFFFF"/>
                </a:solidFill>
                <a:latin typeface="Calibri"/>
              </a:rPr>
              <a:t>Vu Pham</a:t>
            </a:r>
            <a:endParaRPr lang="en-IN" sz="1200" spc="-1"/>
          </a:p>
        </p:txBody>
      </p:sp>
      <p:sp>
        <p:nvSpPr>
          <p:cNvPr id="1030" name="PlaceHolder 5">
            <a:extLst>
              <a:ext uri="{FF2B5EF4-FFF2-40B4-BE49-F238E27FC236}">
                <a16:creationId xmlns:a16="http://schemas.microsoft.com/office/drawing/2014/main" id="{C7F7B2DE-9DD7-4094-9C43-091E1739D12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3050"/>
            <a:ext cx="8229600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the title text format</a:t>
            </a:r>
          </a:p>
        </p:txBody>
      </p:sp>
      <p:sp>
        <p:nvSpPr>
          <p:cNvPr id="5" name="PlaceHolder 6">
            <a:extLst>
              <a:ext uri="{FF2B5EF4-FFF2-40B4-BE49-F238E27FC236}">
                <a16:creationId xmlns:a16="http://schemas.microsoft.com/office/drawing/2014/main" id="{A3E8FDBC-BBBD-4C0F-A99B-6FC7D41AD561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57200" y="1604963"/>
            <a:ext cx="8229600" cy="3976687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r>
              <a:rPr lang="en-IN"/>
              <a:t>Click to edit the outline text format</a:t>
            </a:r>
          </a:p>
          <a:p>
            <a:pPr lvl="1"/>
            <a:r>
              <a:rPr lang="en-IN"/>
              <a:t>Second Outline Level</a:t>
            </a:r>
          </a:p>
          <a:p>
            <a:pPr lvl="2"/>
            <a:r>
              <a:rPr lang="en-IN"/>
              <a:t>Third Outline Level</a:t>
            </a:r>
          </a:p>
          <a:p>
            <a:pPr lvl="3"/>
            <a:r>
              <a:rPr lang="en-IN"/>
              <a:t>Fourth Outline Level</a:t>
            </a:r>
          </a:p>
          <a:p>
            <a:pPr lvl="4"/>
            <a:r>
              <a:rPr lang="en-IN"/>
              <a:t>Fifth Outline Level</a:t>
            </a:r>
          </a:p>
          <a:p>
            <a:pPr lvl="5"/>
            <a:r>
              <a:rPr lang="en-IN"/>
              <a:t>Sixth Outline Level</a:t>
            </a:r>
          </a:p>
          <a:p>
            <a:pPr lvl="6"/>
            <a:r>
              <a:rPr lang="en-IN"/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1633952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MS PGothic" panose="020B0600070205080204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MS PGothic" panose="020B0600070205080204" pitchFamily="34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Arial" pitchFamily="34" charset="0"/>
          <a:ea typeface="MS PGothic" panose="020B0600070205080204" pitchFamily="34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pitchFamily="34" charset="0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pitchFamily="34" charset="0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pitchFamily="34" charset="0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  <a:ea typeface="MS PGothic" panose="020B0600070205080204" pitchFamily="34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9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emf"/><Relationship Id="rId5" Type="http://schemas.openxmlformats.org/officeDocument/2006/relationships/customXml" Target="../ink/ink19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5" Type="http://schemas.openxmlformats.org/officeDocument/2006/relationships/customXml" Target="../ink/ink21.xml"/><Relationship Id="rId4" Type="http://schemas.openxmlformats.org/officeDocument/2006/relationships/image" Target="../media/image2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emf"/><Relationship Id="rId4" Type="http://schemas.openxmlformats.org/officeDocument/2006/relationships/customXml" Target="../ink/ink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38.png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emf"/><Relationship Id="rId5" Type="http://schemas.openxmlformats.org/officeDocument/2006/relationships/customXml" Target="../ink/ink24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emf"/><Relationship Id="rId4" Type="http://schemas.openxmlformats.org/officeDocument/2006/relationships/customXml" Target="../ink/ink3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emf"/><Relationship Id="rId4" Type="http://schemas.openxmlformats.org/officeDocument/2006/relationships/customXml" Target="../ink/ink4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38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.xm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.xm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.xm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7.xm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emf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customXml" Target="../ink/ink4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customXml" Target="../ink/ink5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customXml" Target="../ink/ink51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5">
            <a:extLst>
              <a:ext uri="{FF2B5EF4-FFF2-40B4-BE49-F238E27FC236}">
                <a16:creationId xmlns:a16="http://schemas.microsoft.com/office/drawing/2014/main" id="{5783A1A6-D177-48D1-8E5E-3548B66A8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" y="1447800"/>
            <a:ext cx="8829675" cy="1620838"/>
          </a:xfr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Spark </a:t>
            </a:r>
            <a:r>
              <a:rPr lang="en-US" b="1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Graph Analytics</a:t>
            </a:r>
            <a:endParaRPr lang="en-IN" b="1" spc="-1" dirty="0">
              <a:solidFill>
                <a:schemeClr val="bg1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E85DA8F-58FD-43CC-A204-51D5BE3B2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4878802"/>
            <a:ext cx="4119563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252595"/>
                </a:solidFill>
                <a:effectLst/>
                <a:uLnTx/>
                <a:uFillTx/>
                <a:latin typeface="Arial Narrow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Dr. Rajiv Misra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Dept. of Computer Science &amp; Engg.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Indian Institute of Technology Patna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 Narrow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rajivm@iitp.ac.in</a:t>
            </a:r>
          </a:p>
        </p:txBody>
      </p:sp>
      <p:pic>
        <p:nvPicPr>
          <p:cNvPr id="5123" name="Picture 2" descr="Related image">
            <a:extLst>
              <a:ext uri="{FF2B5EF4-FFF2-40B4-BE49-F238E27FC236}">
                <a16:creationId xmlns:a16="http://schemas.microsoft.com/office/drawing/2014/main" id="{EA2EBC0B-AEE1-4765-8085-985B3FFC8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69"/>
          <a:stretch>
            <a:fillRect/>
          </a:stretch>
        </p:blipFill>
        <p:spPr bwMode="auto">
          <a:xfrm>
            <a:off x="395288" y="4292600"/>
            <a:ext cx="2974975" cy="2028825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stomShape 4">
            <a:extLst>
              <a:ext uri="{FF2B5EF4-FFF2-40B4-BE49-F238E27FC236}">
                <a16:creationId xmlns:a16="http://schemas.microsoft.com/office/drawing/2014/main" id="{65498602-D572-494C-94CF-776C9FA3EEF2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125" name="Footer Placeholder 3">
            <a:extLst>
              <a:ext uri="{FF2B5EF4-FFF2-40B4-BE49-F238E27FC236}">
                <a16:creationId xmlns:a16="http://schemas.microsoft.com/office/drawing/2014/main" id="{A057D7CD-1984-48DF-8134-DF6F3CA431AB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pic>
        <p:nvPicPr>
          <p:cNvPr id="5132" name="Picture 1" descr="iitp2.png">
            <a:extLst>
              <a:ext uri="{FF2B5EF4-FFF2-40B4-BE49-F238E27FC236}">
                <a16:creationId xmlns:a16="http://schemas.microsoft.com/office/drawing/2014/main" id="{DF4ACD2B-725B-441A-930F-6FA9F94E4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4797425"/>
            <a:ext cx="1584325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C51635-5564-42CA-933A-3A2C30257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Graph-structured data is everywhere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B18C87-629F-448D-96F6-600C84B11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9144000" cy="5638800"/>
          </a:xfrm>
          <a:prstGeom prst="rect">
            <a:avLst/>
          </a:prstGeom>
        </p:spPr>
      </p:pic>
      <p:sp>
        <p:nvSpPr>
          <p:cNvPr id="5" name="CustomShape 4">
            <a:extLst>
              <a:ext uri="{FF2B5EF4-FFF2-40B4-BE49-F238E27FC236}">
                <a16:creationId xmlns:a16="http://schemas.microsoft.com/office/drawing/2014/main" id="{67F65A70-BAB7-49AA-82AE-A396FBF33838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7DFA0221-7859-4922-9B48-281EFE5F5884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579760" y="3029760"/>
              <a:ext cx="6422400" cy="30884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70760" y="3020760"/>
                <a:ext cx="6446160" cy="310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27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C51635-5564-42CA-933A-3A2C30257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Graph-structured data is everywhere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DDF0EF-4E58-440D-ADED-947E49323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9144000" cy="5593830"/>
          </a:xfrm>
          <a:prstGeom prst="rect">
            <a:avLst/>
          </a:prstGeom>
        </p:spPr>
      </p:pic>
      <p:sp>
        <p:nvSpPr>
          <p:cNvPr id="5" name="CustomShape 4">
            <a:extLst>
              <a:ext uri="{FF2B5EF4-FFF2-40B4-BE49-F238E27FC236}">
                <a16:creationId xmlns:a16="http://schemas.microsoft.com/office/drawing/2014/main" id="{3B63202E-514F-4DB1-B6BD-23A9DA01BCED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F5A78A0F-BB2B-4E32-AC2F-8F86B98673F8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54120" y="4524120"/>
              <a:ext cx="5928480" cy="1646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5480" y="4512600"/>
                <a:ext cx="5943600" cy="166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031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C51635-5564-42CA-933A-3A2C30257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Graph-structured data is everywhere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7AD9F8-A0C3-472B-83C4-DB7DB2D9D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1980"/>
            <a:ext cx="9144000" cy="5623810"/>
          </a:xfrm>
          <a:prstGeom prst="rect">
            <a:avLst/>
          </a:prstGeom>
        </p:spPr>
      </p:pic>
      <p:sp>
        <p:nvSpPr>
          <p:cNvPr id="5" name="CustomShape 4">
            <a:extLst>
              <a:ext uri="{FF2B5EF4-FFF2-40B4-BE49-F238E27FC236}">
                <a16:creationId xmlns:a16="http://schemas.microsoft.com/office/drawing/2014/main" id="{12805229-348D-4BC0-9317-0FF66703FE6F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E3DC1C41-BCD8-4FC8-8283-4EABECFAB844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825840" y="4637160"/>
              <a:ext cx="8214480" cy="17485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6480" y="4631400"/>
                <a:ext cx="8235360" cy="176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92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C51635-5564-42CA-933A-3A2C30257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Graph-structured data is everywhere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F54EED-C189-4743-A52E-639DA20A9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30" y="1049311"/>
            <a:ext cx="8590739" cy="5321510"/>
          </a:xfrm>
          <a:prstGeom prst="rect">
            <a:avLst/>
          </a:prstGeom>
        </p:spPr>
      </p:pic>
      <p:sp>
        <p:nvSpPr>
          <p:cNvPr id="5" name="CustomShape 4">
            <a:extLst>
              <a:ext uri="{FF2B5EF4-FFF2-40B4-BE49-F238E27FC236}">
                <a16:creationId xmlns:a16="http://schemas.microsoft.com/office/drawing/2014/main" id="{6387C1B6-05EF-48BC-812B-28C1F411D40A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5FADB57-B09F-471A-A3F4-DF18B8B0FC11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464840" y="4901040"/>
              <a:ext cx="7679520" cy="1530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56920" y="4893480"/>
                <a:ext cx="7700040" cy="154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450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96261F-0B50-4106-BCE8-AB11CB8A76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882515"/>
            <a:ext cx="7772400" cy="838200"/>
          </a:xfrm>
        </p:spPr>
        <p:txBody>
          <a:bodyPr/>
          <a:lstStyle/>
          <a:p>
            <a:r>
              <a:rPr lang="en-IN" b="1" dirty="0"/>
              <a:t>Graph Algorithms</a:t>
            </a: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0F268768-9252-41FE-A9C7-D67564896CEA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3C725138-A5FD-4626-B0FB-4B121FEC9558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903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838200"/>
          </a:xfrm>
        </p:spPr>
        <p:txBody>
          <a:bodyPr/>
          <a:lstStyle/>
          <a:p>
            <a:r>
              <a:rPr lang="en-US" sz="4400" dirty="0"/>
              <a:t>Graphs are Central to Analytics</a:t>
            </a:r>
          </a:p>
        </p:txBody>
      </p:sp>
      <p:grpSp>
        <p:nvGrpSpPr>
          <p:cNvPr id="420" name="Group 419"/>
          <p:cNvGrpSpPr/>
          <p:nvPr/>
        </p:nvGrpSpPr>
        <p:grpSpPr>
          <a:xfrm>
            <a:off x="178699" y="1905000"/>
            <a:ext cx="1399392" cy="1905000"/>
            <a:chOff x="178699" y="1905000"/>
            <a:chExt cx="1399392" cy="1905000"/>
          </a:xfrm>
        </p:grpSpPr>
        <p:sp>
          <p:nvSpPr>
            <p:cNvPr id="6" name="TextBox 5"/>
            <p:cNvSpPr txBox="1"/>
            <p:nvPr/>
          </p:nvSpPr>
          <p:spPr>
            <a:xfrm>
              <a:off x="178699" y="1905000"/>
              <a:ext cx="139939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Raw </a:t>
              </a:r>
            </a:p>
            <a:p>
              <a:pPr algn="ctr"/>
              <a:r>
                <a:rPr lang="en-US" dirty="0">
                  <a:latin typeface="Gill Sans Light"/>
                  <a:cs typeface="Gill Sans Light"/>
                </a:rPr>
                <a:t>Wikipedia 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89392" y="2831994"/>
              <a:ext cx="978006" cy="978006"/>
              <a:chOff x="473540" y="2519906"/>
              <a:chExt cx="1166725" cy="1166725"/>
            </a:xfrm>
          </p:grpSpPr>
          <p:sp>
            <p:nvSpPr>
              <p:cNvPr id="8" name="Folded Corner 7"/>
              <p:cNvSpPr/>
              <p:nvPr/>
            </p:nvSpPr>
            <p:spPr>
              <a:xfrm>
                <a:off x="473540" y="2519906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Helvetica"/>
                    <a:cs typeface="Helvetica"/>
                  </a:rPr>
                  <a:t>&lt; / &gt;</a:t>
                </a:r>
              </a:p>
            </p:txBody>
          </p:sp>
          <p:sp>
            <p:nvSpPr>
              <p:cNvPr id="9" name="Folded Corner 8"/>
              <p:cNvSpPr/>
              <p:nvPr/>
            </p:nvSpPr>
            <p:spPr>
              <a:xfrm>
                <a:off x="587323" y="2633689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Helvetica"/>
                    <a:cs typeface="Helvetica"/>
                  </a:rPr>
                  <a:t>&lt; / &gt;</a:t>
                </a:r>
              </a:p>
            </p:txBody>
          </p:sp>
          <p:sp>
            <p:nvSpPr>
              <p:cNvPr id="10" name="Folded Corner 9"/>
              <p:cNvSpPr/>
              <p:nvPr/>
            </p:nvSpPr>
            <p:spPr>
              <a:xfrm>
                <a:off x="701106" y="2747472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Helvetica"/>
                    <a:cs typeface="Helvetica"/>
                  </a:rPr>
                  <a:t>&lt; / &gt;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701105" y="3385784"/>
                <a:ext cx="711594" cy="29181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Helvetica"/>
                    <a:cs typeface="Helvetica"/>
                  </a:rPr>
                  <a:t>XML</a:t>
                </a:r>
              </a:p>
            </p:txBody>
          </p:sp>
        </p:grpSp>
      </p:grpSp>
      <p:grpSp>
        <p:nvGrpSpPr>
          <p:cNvPr id="409" name="Group 408"/>
          <p:cNvGrpSpPr/>
          <p:nvPr/>
        </p:nvGrpSpPr>
        <p:grpSpPr>
          <a:xfrm>
            <a:off x="3352800" y="1228288"/>
            <a:ext cx="1916471" cy="1794463"/>
            <a:chOff x="3352800" y="1228288"/>
            <a:chExt cx="1916471" cy="1794463"/>
          </a:xfrm>
        </p:grpSpPr>
        <p:cxnSp>
          <p:nvCxnSpPr>
            <p:cNvPr id="35" name="Straight Arrow Connector 34"/>
            <p:cNvCxnSpPr/>
            <p:nvPr/>
          </p:nvCxnSpPr>
          <p:spPr>
            <a:xfrm flipV="1">
              <a:off x="3352800" y="2705947"/>
              <a:ext cx="457200" cy="3168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3808865" y="1228288"/>
              <a:ext cx="1460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/>
                  <a:cs typeface="Gill Sans Light"/>
                </a:rPr>
                <a:t>Hyperlinks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020880" y="1727186"/>
              <a:ext cx="1036376" cy="1096758"/>
              <a:chOff x="2013099" y="2147633"/>
              <a:chExt cx="1339701" cy="1417755"/>
            </a:xfrm>
          </p:grpSpPr>
          <p:cxnSp>
            <p:nvCxnSpPr>
              <p:cNvPr id="40" name="Straight Connector 39"/>
              <p:cNvCxnSpPr>
                <a:stCxn id="47" idx="5"/>
                <a:endCxn id="48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49" idx="3"/>
                <a:endCxn id="48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47" idx="4"/>
                <a:endCxn id="50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46" idx="5"/>
                <a:endCxn id="50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>
                <a:stCxn id="47" idx="2"/>
                <a:endCxn id="46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48" idx="3"/>
                <a:endCxn id="50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Oval 45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2" name="Straight Connector 51"/>
              <p:cNvCxnSpPr>
                <a:stCxn id="51" idx="3"/>
                <a:endCxn id="47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1" idx="5"/>
                <a:endCxn id="49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0" idx="6"/>
                <a:endCxn id="55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5" name="Oval 54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7" name="Straight Connector 56"/>
              <p:cNvCxnSpPr>
                <a:stCxn id="56" idx="6"/>
                <a:endCxn id="49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stCxn id="49" idx="4"/>
                <a:endCxn id="55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>
                <a:stCxn id="56" idx="3"/>
                <a:endCxn id="46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56" idx="5"/>
                <a:endCxn id="47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8" name="Group 407"/>
          <p:cNvGrpSpPr/>
          <p:nvPr/>
        </p:nvGrpSpPr>
        <p:grpSpPr>
          <a:xfrm>
            <a:off x="5181600" y="1228288"/>
            <a:ext cx="1821962" cy="1595656"/>
            <a:chOff x="5181600" y="1228288"/>
            <a:chExt cx="1821962" cy="1595656"/>
          </a:xfrm>
        </p:grpSpPr>
        <p:sp>
          <p:nvSpPr>
            <p:cNvPr id="64" name="TextBox 63"/>
            <p:cNvSpPr txBox="1"/>
            <p:nvPr/>
          </p:nvSpPr>
          <p:spPr>
            <a:xfrm>
              <a:off x="5651910" y="1228288"/>
              <a:ext cx="13516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/>
                  <a:cs typeface="Gill Sans Light"/>
                </a:rPr>
                <a:t>PageRank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5809548" y="1727186"/>
              <a:ext cx="1036376" cy="1096758"/>
              <a:chOff x="2013099" y="2147633"/>
              <a:chExt cx="1339701" cy="1417755"/>
            </a:xfrm>
          </p:grpSpPr>
          <p:cxnSp>
            <p:nvCxnSpPr>
              <p:cNvPr id="66" name="Straight Connector 65"/>
              <p:cNvCxnSpPr>
                <a:stCxn id="73" idx="5"/>
                <a:endCxn id="74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75" idx="3"/>
                <a:endCxn id="74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stCxn id="73" idx="4"/>
                <a:endCxn id="76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72" idx="5"/>
                <a:endCxn id="76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73" idx="2"/>
                <a:endCxn id="72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74" idx="3"/>
                <a:endCxn id="76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2" name="Oval 71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  <a:solidFill>
                <a:srgbClr val="00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rgbClr val="9BBB5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78" name="Straight Connector 77"/>
              <p:cNvCxnSpPr>
                <a:stCxn id="77" idx="3"/>
                <a:endCxn id="73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77" idx="5"/>
                <a:endCxn id="75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stCxn id="76" idx="6"/>
                <a:endCxn id="81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1" name="Oval 80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83" name="Straight Connector 82"/>
              <p:cNvCxnSpPr>
                <a:stCxn id="82" idx="6"/>
                <a:endCxn id="75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75" idx="4"/>
                <a:endCxn id="81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82" idx="3"/>
                <a:endCxn id="72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2" idx="5"/>
                <a:endCxn id="73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14" name="Straight Arrow Connector 113"/>
            <p:cNvCxnSpPr/>
            <p:nvPr/>
          </p:nvCxnSpPr>
          <p:spPr>
            <a:xfrm>
              <a:off x="5181600" y="2275565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7" name="Group 406"/>
          <p:cNvGrpSpPr/>
          <p:nvPr/>
        </p:nvGrpSpPr>
        <p:grpSpPr>
          <a:xfrm>
            <a:off x="7239000" y="1228288"/>
            <a:ext cx="1905000" cy="1498808"/>
            <a:chOff x="7239000" y="1228288"/>
            <a:chExt cx="1905000" cy="1498808"/>
          </a:xfrm>
        </p:grpSpPr>
        <p:sp>
          <p:nvSpPr>
            <p:cNvPr id="89" name="TextBox 88"/>
            <p:cNvSpPr txBox="1"/>
            <p:nvPr/>
          </p:nvSpPr>
          <p:spPr>
            <a:xfrm>
              <a:off x="7353726" y="1228288"/>
              <a:ext cx="17902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/>
                  <a:cs typeface="Gill Sans Light"/>
                </a:rPr>
                <a:t>Top 20 Pages</a:t>
              </a:r>
            </a:p>
          </p:txBody>
        </p:sp>
        <p:cxnSp>
          <p:nvCxnSpPr>
            <p:cNvPr id="115" name="Straight Arrow Connector 114"/>
            <p:cNvCxnSpPr/>
            <p:nvPr/>
          </p:nvCxnSpPr>
          <p:spPr>
            <a:xfrm>
              <a:off x="7239000" y="2275565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" name="Group 221"/>
            <p:cNvGrpSpPr/>
            <p:nvPr/>
          </p:nvGrpSpPr>
          <p:grpSpPr>
            <a:xfrm>
              <a:off x="7791663" y="1824035"/>
              <a:ext cx="914400" cy="903061"/>
              <a:chOff x="7848600" y="2449739"/>
              <a:chExt cx="914400" cy="903061"/>
            </a:xfrm>
          </p:grpSpPr>
          <p:grpSp>
            <p:nvGrpSpPr>
              <p:cNvPr id="207" name="Group 206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187" name="Rectangle 186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latin typeface="Gill Sans Light"/>
                      <a:cs typeface="Gill Sans Light"/>
                    </a:rPr>
                    <a:t>Title</a:t>
                  </a:r>
                </a:p>
              </p:txBody>
            </p:sp>
            <p:sp>
              <p:nvSpPr>
                <p:cNvPr id="188" name="Rectangle 187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latin typeface="Gill Sans Light"/>
                      <a:cs typeface="Gill Sans Light"/>
                    </a:rPr>
                    <a:t>PR</a:t>
                  </a:r>
                </a:p>
              </p:txBody>
            </p:sp>
            <p:sp>
              <p:nvSpPr>
                <p:cNvPr id="189" name="Rectangle 188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0" name="Straight Connector 189"/>
                <p:cNvCxnSpPr>
                  <a:stCxn id="189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Rectangle 195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rgbClr val="F7964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10" name="Group 409"/>
          <p:cNvGrpSpPr/>
          <p:nvPr/>
        </p:nvGrpSpPr>
        <p:grpSpPr>
          <a:xfrm>
            <a:off x="1562100" y="1905000"/>
            <a:ext cx="1531197" cy="1809621"/>
            <a:chOff x="1562100" y="1905000"/>
            <a:chExt cx="1531197" cy="1809621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1562100" y="3352800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2231104" y="1905000"/>
              <a:ext cx="809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Text</a:t>
              </a:r>
            </a:p>
            <a:p>
              <a:pPr algn="ctr"/>
              <a:r>
                <a:rPr lang="en-US" dirty="0">
                  <a:latin typeface="Gill Sans Light"/>
                  <a:cs typeface="Gill Sans Light"/>
                </a:rPr>
                <a:t>Table</a:t>
              </a:r>
            </a:p>
          </p:txBody>
        </p:sp>
        <p:grpSp>
          <p:nvGrpSpPr>
            <p:cNvPr id="221" name="Group 220"/>
            <p:cNvGrpSpPr/>
            <p:nvPr/>
          </p:nvGrpSpPr>
          <p:grpSpPr>
            <a:xfrm>
              <a:off x="2178897" y="2811560"/>
              <a:ext cx="914400" cy="903061"/>
              <a:chOff x="8001000" y="2602139"/>
              <a:chExt cx="914400" cy="903061"/>
            </a:xfrm>
          </p:grpSpPr>
          <p:grpSp>
            <p:nvGrpSpPr>
              <p:cNvPr id="208" name="Group 207"/>
              <p:cNvGrpSpPr/>
              <p:nvPr/>
            </p:nvGrpSpPr>
            <p:grpSpPr>
              <a:xfrm>
                <a:off x="8001000" y="2602139"/>
                <a:ext cx="914400" cy="903061"/>
                <a:chOff x="7848600" y="2085074"/>
                <a:chExt cx="914400" cy="903061"/>
              </a:xfrm>
            </p:grpSpPr>
            <p:sp>
              <p:nvSpPr>
                <p:cNvPr id="209" name="Rectangle 208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latin typeface="Gill Sans Light"/>
                      <a:cs typeface="Gill Sans Light"/>
                    </a:rPr>
                    <a:t>Title</a:t>
                  </a:r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latin typeface="Gill Sans Light"/>
                      <a:cs typeface="Gill Sans Light"/>
                    </a:rPr>
                    <a:t>Body</a:t>
                  </a:r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2" name="Straight Connector 211"/>
                <p:cNvCxnSpPr>
                  <a:stCxn id="211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3" name="Rectangle 212"/>
              <p:cNvSpPr/>
              <p:nvPr/>
            </p:nvSpPr>
            <p:spPr>
              <a:xfrm>
                <a:off x="80010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80010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80010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80010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84582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84582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84582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84582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12" name="Group 411"/>
          <p:cNvGrpSpPr/>
          <p:nvPr/>
        </p:nvGrpSpPr>
        <p:grpSpPr>
          <a:xfrm>
            <a:off x="5181600" y="2895600"/>
            <a:ext cx="1987472" cy="1843613"/>
            <a:chOff x="5181600" y="2895600"/>
            <a:chExt cx="1987472" cy="1843613"/>
          </a:xfrm>
        </p:grpSpPr>
        <p:cxnSp>
          <p:nvCxnSpPr>
            <p:cNvPr id="165" name="Straight Arrow Connector 164"/>
            <p:cNvCxnSpPr/>
            <p:nvPr/>
          </p:nvCxnSpPr>
          <p:spPr>
            <a:xfrm>
              <a:off x="5181600" y="4248109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5486400" y="2895600"/>
              <a:ext cx="16826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Topic Model</a:t>
              </a:r>
            </a:p>
            <a:p>
              <a:pPr algn="ctr"/>
              <a:r>
                <a:rPr lang="en-US" dirty="0">
                  <a:latin typeface="Gill Sans Light"/>
                  <a:cs typeface="Gill Sans Light"/>
                </a:rPr>
                <a:t>(LDA)</a:t>
              </a:r>
            </a:p>
          </p:txBody>
        </p:sp>
        <p:grpSp>
          <p:nvGrpSpPr>
            <p:cNvPr id="229" name="Group 228"/>
            <p:cNvGrpSpPr/>
            <p:nvPr/>
          </p:nvGrpSpPr>
          <p:grpSpPr>
            <a:xfrm>
              <a:off x="5699356" y="3757006"/>
              <a:ext cx="1256760" cy="982207"/>
              <a:chOff x="5764677" y="4199393"/>
              <a:chExt cx="1256760" cy="982207"/>
            </a:xfrm>
          </p:grpSpPr>
          <p:grpSp>
            <p:nvGrpSpPr>
              <p:cNvPr id="167" name="Group 166"/>
              <p:cNvGrpSpPr/>
              <p:nvPr/>
            </p:nvGrpSpPr>
            <p:grpSpPr>
              <a:xfrm>
                <a:off x="6040445" y="4199393"/>
                <a:ext cx="706364" cy="982207"/>
                <a:chOff x="4038600" y="3429000"/>
                <a:chExt cx="706364" cy="982207"/>
              </a:xfrm>
            </p:grpSpPr>
            <p:sp>
              <p:nvSpPr>
                <p:cNvPr id="169" name="Oval 168"/>
                <p:cNvSpPr/>
                <p:nvPr/>
              </p:nvSpPr>
              <p:spPr>
                <a:xfrm>
                  <a:off x="4038600" y="342900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170" name="Straight Connector 169"/>
                <p:cNvCxnSpPr>
                  <a:stCxn id="169" idx="6"/>
                  <a:endCxn id="171" idx="2"/>
                </p:cNvCxnSpPr>
                <p:nvPr/>
              </p:nvCxnSpPr>
              <p:spPr>
                <a:xfrm>
                  <a:off x="4207484" y="3513443"/>
                  <a:ext cx="368596" cy="7718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71" name="Oval 170"/>
                <p:cNvSpPr/>
                <p:nvPr/>
              </p:nvSpPr>
              <p:spPr>
                <a:xfrm>
                  <a:off x="4576080" y="350618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2" name="Oval 171"/>
                <p:cNvSpPr/>
                <p:nvPr/>
              </p:nvSpPr>
              <p:spPr>
                <a:xfrm>
                  <a:off x="4038600" y="3700107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3" name="Oval 172"/>
                <p:cNvSpPr/>
                <p:nvPr/>
              </p:nvSpPr>
              <p:spPr>
                <a:xfrm>
                  <a:off x="4576080" y="381801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4" name="Oval 173"/>
                <p:cNvSpPr/>
                <p:nvPr/>
              </p:nvSpPr>
              <p:spPr>
                <a:xfrm>
                  <a:off x="4038600" y="3971214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5" name="Oval 174"/>
                <p:cNvSpPr/>
                <p:nvPr/>
              </p:nvSpPr>
              <p:spPr>
                <a:xfrm>
                  <a:off x="4576080" y="412984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6" name="Oval 175"/>
                <p:cNvSpPr/>
                <p:nvPr/>
              </p:nvSpPr>
              <p:spPr>
                <a:xfrm>
                  <a:off x="4038600" y="4242322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177" name="Straight Connector 176"/>
                <p:cNvCxnSpPr>
                  <a:stCxn id="172" idx="6"/>
                  <a:endCxn id="171" idx="3"/>
                </p:cNvCxnSpPr>
                <p:nvPr/>
              </p:nvCxnSpPr>
              <p:spPr>
                <a:xfrm flipV="1">
                  <a:off x="4207484" y="3650332"/>
                  <a:ext cx="393328" cy="134218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>
                  <a:stCxn id="174" idx="7"/>
                  <a:endCxn id="171" idx="4"/>
                </p:cNvCxnSpPr>
                <p:nvPr/>
              </p:nvCxnSpPr>
              <p:spPr>
                <a:xfrm flipV="1">
                  <a:off x="4182752" y="3675065"/>
                  <a:ext cx="477770" cy="32088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>
                  <a:stCxn id="169" idx="5"/>
                  <a:endCxn id="173" idx="1"/>
                </p:cNvCxnSpPr>
                <p:nvPr/>
              </p:nvCxnSpPr>
              <p:spPr>
                <a:xfrm>
                  <a:off x="4182752" y="3573152"/>
                  <a:ext cx="418060" cy="269591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>
                  <a:stCxn id="176" idx="7"/>
                  <a:endCxn id="173" idx="3"/>
                </p:cNvCxnSpPr>
                <p:nvPr/>
              </p:nvCxnSpPr>
              <p:spPr>
                <a:xfrm flipV="1">
                  <a:off x="4182752" y="3962162"/>
                  <a:ext cx="418060" cy="304893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>
                  <a:stCxn id="175" idx="1"/>
                  <a:endCxn id="172" idx="5"/>
                </p:cNvCxnSpPr>
                <p:nvPr/>
              </p:nvCxnSpPr>
              <p:spPr>
                <a:xfrm flipH="1" flipV="1">
                  <a:off x="4182752" y="3844259"/>
                  <a:ext cx="418060" cy="31031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>
                  <a:stCxn id="175" idx="2"/>
                  <a:endCxn id="174" idx="5"/>
                </p:cNvCxnSpPr>
                <p:nvPr/>
              </p:nvCxnSpPr>
              <p:spPr>
                <a:xfrm flipH="1" flipV="1">
                  <a:off x="4182752" y="4115366"/>
                  <a:ext cx="393328" cy="9891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>
                  <a:stCxn id="173" idx="2"/>
                  <a:endCxn id="174" idx="6"/>
                </p:cNvCxnSpPr>
                <p:nvPr/>
              </p:nvCxnSpPr>
              <p:spPr>
                <a:xfrm flipH="1">
                  <a:off x="4207484" y="3902453"/>
                  <a:ext cx="368596" cy="15320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>
                  <a:stCxn id="176" idx="6"/>
                  <a:endCxn id="175" idx="3"/>
                </p:cNvCxnSpPr>
                <p:nvPr/>
              </p:nvCxnSpPr>
              <p:spPr>
                <a:xfrm flipV="1">
                  <a:off x="4207484" y="4273992"/>
                  <a:ext cx="393328" cy="52773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5" name="Rectangle 184"/>
              <p:cNvSpPr/>
              <p:nvPr/>
            </p:nvSpPr>
            <p:spPr>
              <a:xfrm>
                <a:off x="5764677" y="4247913"/>
                <a:ext cx="228594" cy="84444"/>
              </a:xfrm>
              <a:prstGeom prst="rect">
                <a:avLst/>
              </a:prstGeom>
              <a:solidFill>
                <a:srgbClr val="E46C0A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5764677" y="4512589"/>
                <a:ext cx="228594" cy="8444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5764677" y="4777265"/>
                <a:ext cx="228594" cy="8444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5764677" y="5041941"/>
                <a:ext cx="228594" cy="84444"/>
              </a:xfrm>
              <a:prstGeom prst="rect">
                <a:avLst/>
              </a:prstGeom>
              <a:solidFill>
                <a:srgbClr val="FF008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6792843" y="4332357"/>
                <a:ext cx="228594" cy="84444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Rectangle 226"/>
              <p:cNvSpPr/>
              <p:nvPr/>
            </p:nvSpPr>
            <p:spPr>
              <a:xfrm>
                <a:off x="6792843" y="4638556"/>
                <a:ext cx="228594" cy="84444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Rectangle 227"/>
              <p:cNvSpPr/>
              <p:nvPr/>
            </p:nvSpPr>
            <p:spPr>
              <a:xfrm>
                <a:off x="6792843" y="4944756"/>
                <a:ext cx="228594" cy="8444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13" name="Group 412"/>
          <p:cNvGrpSpPr/>
          <p:nvPr/>
        </p:nvGrpSpPr>
        <p:grpSpPr>
          <a:xfrm>
            <a:off x="7239000" y="3264932"/>
            <a:ext cx="1860442" cy="1434708"/>
            <a:chOff x="7239000" y="3264932"/>
            <a:chExt cx="1860442" cy="1434708"/>
          </a:xfrm>
        </p:grpSpPr>
        <p:sp>
          <p:nvSpPr>
            <p:cNvPr id="350" name="TextBox 349"/>
            <p:cNvSpPr txBox="1"/>
            <p:nvPr/>
          </p:nvSpPr>
          <p:spPr>
            <a:xfrm>
              <a:off x="7398285" y="3264932"/>
              <a:ext cx="17011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/>
                  <a:cs typeface="Gill Sans Light"/>
                </a:rPr>
                <a:t>Word Topics</a:t>
              </a:r>
            </a:p>
          </p:txBody>
        </p:sp>
        <p:grpSp>
          <p:nvGrpSpPr>
            <p:cNvPr id="351" name="Group 350"/>
            <p:cNvGrpSpPr/>
            <p:nvPr/>
          </p:nvGrpSpPr>
          <p:grpSpPr>
            <a:xfrm>
              <a:off x="7791663" y="3796579"/>
              <a:ext cx="914400" cy="903061"/>
              <a:chOff x="7848600" y="2449739"/>
              <a:chExt cx="914400" cy="903061"/>
            </a:xfrm>
          </p:grpSpPr>
          <p:grpSp>
            <p:nvGrpSpPr>
              <p:cNvPr id="352" name="Group 351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61" name="Rectangle 360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latin typeface="Gill Sans Light"/>
                      <a:cs typeface="Gill Sans Light"/>
                    </a:rPr>
                    <a:t>Word</a:t>
                  </a:r>
                </a:p>
              </p:txBody>
            </p:sp>
            <p:sp>
              <p:nvSpPr>
                <p:cNvPr id="362" name="Rectangle 361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latin typeface="Gill Sans Light"/>
                      <a:cs typeface="Gill Sans Light"/>
                    </a:rPr>
                    <a:t>Topic</a:t>
                  </a:r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64" name="Straight Connector 363"/>
                <p:cNvCxnSpPr>
                  <a:stCxn id="363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3" name="Rectangle 352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rgbClr val="F7964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80" name="Straight Arrow Connector 379"/>
            <p:cNvCxnSpPr/>
            <p:nvPr/>
          </p:nvCxnSpPr>
          <p:spPr>
            <a:xfrm>
              <a:off x="7239000" y="4248109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5" name="Group 414"/>
          <p:cNvGrpSpPr/>
          <p:nvPr/>
        </p:nvGrpSpPr>
        <p:grpSpPr>
          <a:xfrm>
            <a:off x="1533707" y="5246132"/>
            <a:ext cx="2063726" cy="1459468"/>
            <a:chOff x="1533707" y="5246132"/>
            <a:chExt cx="2063726" cy="1459468"/>
          </a:xfrm>
        </p:grpSpPr>
        <p:sp>
          <p:nvSpPr>
            <p:cNvPr id="267" name="TextBox 266"/>
            <p:cNvSpPr txBox="1"/>
            <p:nvPr/>
          </p:nvSpPr>
          <p:spPr>
            <a:xfrm>
              <a:off x="1828800" y="5246132"/>
              <a:ext cx="17686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/>
                  <a:cs typeface="Gill Sans Light"/>
                </a:rPr>
                <a:t>Editor Graph</a:t>
              </a:r>
            </a:p>
          </p:txBody>
        </p:sp>
        <p:cxnSp>
          <p:nvCxnSpPr>
            <p:cNvPr id="246" name="Straight Arrow Connector 245"/>
            <p:cNvCxnSpPr/>
            <p:nvPr/>
          </p:nvCxnSpPr>
          <p:spPr>
            <a:xfrm>
              <a:off x="1533707" y="6229297"/>
              <a:ext cx="43778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9" name="Group 328"/>
            <p:cNvGrpSpPr/>
            <p:nvPr/>
          </p:nvGrpSpPr>
          <p:grpSpPr>
            <a:xfrm>
              <a:off x="2117909" y="5752994"/>
              <a:ext cx="1036376" cy="952606"/>
              <a:chOff x="3999766" y="5601492"/>
              <a:chExt cx="1036376" cy="952606"/>
            </a:xfrm>
          </p:grpSpPr>
          <p:cxnSp>
            <p:nvCxnSpPr>
              <p:cNvPr id="269" name="Straight Connector 268"/>
              <p:cNvCxnSpPr>
                <a:stCxn id="276" idx="7"/>
                <a:endCxn id="278" idx="3"/>
              </p:cNvCxnSpPr>
              <p:nvPr/>
            </p:nvCxnSpPr>
            <p:spPr>
              <a:xfrm flipV="1">
                <a:off x="4673411" y="5993688"/>
                <a:ext cx="191840" cy="1511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>
                <a:stCxn id="276" idx="3"/>
                <a:endCxn id="279" idx="0"/>
              </p:cNvCxnSpPr>
              <p:nvPr/>
            </p:nvCxnSpPr>
            <p:spPr>
              <a:xfrm flipH="1">
                <a:off x="4383136" y="6264253"/>
                <a:ext cx="170855" cy="1209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>
                <a:stCxn id="276" idx="2"/>
                <a:endCxn id="275" idx="6"/>
              </p:cNvCxnSpPr>
              <p:nvPr/>
            </p:nvCxnSpPr>
            <p:spPr>
              <a:xfrm flipH="1">
                <a:off x="4168650" y="6204544"/>
                <a:ext cx="360609" cy="2473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5" name="Oval 274"/>
              <p:cNvSpPr/>
              <p:nvPr/>
            </p:nvSpPr>
            <p:spPr>
              <a:xfrm>
                <a:off x="3999766" y="6144835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6" name="Oval 275"/>
              <p:cNvSpPr/>
              <p:nvPr/>
            </p:nvSpPr>
            <p:spPr>
              <a:xfrm>
                <a:off x="4529259" y="6120101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8" name="Oval 277"/>
              <p:cNvSpPr/>
              <p:nvPr/>
            </p:nvSpPr>
            <p:spPr>
              <a:xfrm>
                <a:off x="4840519" y="5849536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4298694" y="6385213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4496373" y="5601492"/>
                <a:ext cx="168884" cy="16888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281" name="Straight Connector 280"/>
              <p:cNvCxnSpPr>
                <a:stCxn id="280" idx="4"/>
                <a:endCxn id="276" idx="0"/>
              </p:cNvCxnSpPr>
              <p:nvPr/>
            </p:nvCxnSpPr>
            <p:spPr>
              <a:xfrm>
                <a:off x="4580815" y="5770377"/>
                <a:ext cx="32886" cy="3497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/>
              <p:cNvCxnSpPr>
                <a:stCxn id="279" idx="6"/>
                <a:endCxn id="284" idx="3"/>
              </p:cNvCxnSpPr>
              <p:nvPr/>
            </p:nvCxnSpPr>
            <p:spPr>
              <a:xfrm flipV="1">
                <a:off x="4467578" y="6395361"/>
                <a:ext cx="424412" cy="7429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4" name="Oval 283"/>
              <p:cNvSpPr/>
              <p:nvPr/>
            </p:nvSpPr>
            <p:spPr>
              <a:xfrm>
                <a:off x="4867258" y="6251209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4084208" y="5661201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286" name="Straight Connector 285"/>
              <p:cNvCxnSpPr>
                <a:stCxn id="285" idx="6"/>
                <a:endCxn id="280" idx="2"/>
              </p:cNvCxnSpPr>
              <p:nvPr/>
            </p:nvCxnSpPr>
            <p:spPr>
              <a:xfrm flipV="1">
                <a:off x="4253092" y="5685935"/>
                <a:ext cx="243281" cy="59709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>
                <a:stCxn id="278" idx="4"/>
                <a:endCxn id="284" idx="0"/>
              </p:cNvCxnSpPr>
              <p:nvPr/>
            </p:nvCxnSpPr>
            <p:spPr>
              <a:xfrm>
                <a:off x="4924961" y="6018421"/>
                <a:ext cx="26739" cy="23278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>
                <a:stCxn id="285" idx="3"/>
                <a:endCxn id="275" idx="1"/>
              </p:cNvCxnSpPr>
              <p:nvPr/>
            </p:nvCxnSpPr>
            <p:spPr>
              <a:xfrm flipH="1">
                <a:off x="4024498" y="5805354"/>
                <a:ext cx="84442" cy="36421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>
                <a:stCxn id="275" idx="7"/>
                <a:endCxn id="280" idx="3"/>
              </p:cNvCxnSpPr>
              <p:nvPr/>
            </p:nvCxnSpPr>
            <p:spPr>
              <a:xfrm flipV="1">
                <a:off x="4143918" y="5745644"/>
                <a:ext cx="377187" cy="4239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>
                <a:stCxn id="285" idx="5"/>
                <a:endCxn id="276" idx="1"/>
              </p:cNvCxnSpPr>
              <p:nvPr/>
            </p:nvCxnSpPr>
            <p:spPr>
              <a:xfrm>
                <a:off x="4228360" y="5805353"/>
                <a:ext cx="325631" cy="33948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/>
              <p:cNvCxnSpPr>
                <a:stCxn id="276" idx="6"/>
                <a:endCxn id="284" idx="1"/>
              </p:cNvCxnSpPr>
              <p:nvPr/>
            </p:nvCxnSpPr>
            <p:spPr>
              <a:xfrm>
                <a:off x="4698143" y="6204544"/>
                <a:ext cx="193847" cy="7139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6" name="Group 415"/>
          <p:cNvGrpSpPr/>
          <p:nvPr/>
        </p:nvGrpSpPr>
        <p:grpSpPr>
          <a:xfrm>
            <a:off x="3516614" y="4876800"/>
            <a:ext cx="1827723" cy="1828800"/>
            <a:chOff x="3516614" y="4876800"/>
            <a:chExt cx="1827723" cy="1828800"/>
          </a:xfrm>
        </p:grpSpPr>
        <p:sp>
          <p:nvSpPr>
            <p:cNvPr id="349" name="TextBox 348"/>
            <p:cNvSpPr txBox="1"/>
            <p:nvPr/>
          </p:nvSpPr>
          <p:spPr>
            <a:xfrm>
              <a:off x="3733800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Community</a:t>
              </a:r>
            </a:p>
            <a:p>
              <a:pPr algn="ctr"/>
              <a:r>
                <a:rPr lang="en-US" dirty="0">
                  <a:latin typeface="Gill Sans Light"/>
                  <a:cs typeface="Gill Sans Light"/>
                </a:rPr>
                <a:t>Detection</a:t>
              </a:r>
            </a:p>
          </p:txBody>
        </p:sp>
        <p:cxnSp>
          <p:nvCxnSpPr>
            <p:cNvPr id="318" name="Straight Arrow Connector 317"/>
            <p:cNvCxnSpPr/>
            <p:nvPr/>
          </p:nvCxnSpPr>
          <p:spPr>
            <a:xfrm>
              <a:off x="3516614" y="6241116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0" name="Group 329"/>
            <p:cNvGrpSpPr/>
            <p:nvPr/>
          </p:nvGrpSpPr>
          <p:grpSpPr>
            <a:xfrm>
              <a:off x="4020880" y="5752994"/>
              <a:ext cx="1036376" cy="952606"/>
              <a:chOff x="3999766" y="5601492"/>
              <a:chExt cx="1036376" cy="952606"/>
            </a:xfrm>
          </p:grpSpPr>
          <p:cxnSp>
            <p:nvCxnSpPr>
              <p:cNvPr id="331" name="Straight Connector 330"/>
              <p:cNvCxnSpPr>
                <a:stCxn id="335" idx="7"/>
                <a:endCxn id="336" idx="3"/>
              </p:cNvCxnSpPr>
              <p:nvPr/>
            </p:nvCxnSpPr>
            <p:spPr>
              <a:xfrm flipV="1">
                <a:off x="4673411" y="5993688"/>
                <a:ext cx="191840" cy="1511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/>
              <p:cNvCxnSpPr>
                <a:stCxn id="335" idx="3"/>
                <a:endCxn id="337" idx="0"/>
              </p:cNvCxnSpPr>
              <p:nvPr/>
            </p:nvCxnSpPr>
            <p:spPr>
              <a:xfrm flipH="1">
                <a:off x="4383136" y="6264253"/>
                <a:ext cx="170855" cy="1209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>
                <a:stCxn id="335" idx="2"/>
                <a:endCxn id="334" idx="6"/>
              </p:cNvCxnSpPr>
              <p:nvPr/>
            </p:nvCxnSpPr>
            <p:spPr>
              <a:xfrm flipH="1">
                <a:off x="4168650" y="6204544"/>
                <a:ext cx="360609" cy="2473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4" name="Oval 333"/>
              <p:cNvSpPr/>
              <p:nvPr/>
            </p:nvSpPr>
            <p:spPr>
              <a:xfrm>
                <a:off x="3999766" y="6144835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5" name="Oval 334"/>
              <p:cNvSpPr/>
              <p:nvPr/>
            </p:nvSpPr>
            <p:spPr>
              <a:xfrm>
                <a:off x="4529259" y="6120101"/>
                <a:ext cx="168884" cy="168885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6" name="Oval 335"/>
              <p:cNvSpPr/>
              <p:nvPr/>
            </p:nvSpPr>
            <p:spPr>
              <a:xfrm>
                <a:off x="4840519" y="5849536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7" name="Oval 336"/>
              <p:cNvSpPr/>
              <p:nvPr/>
            </p:nvSpPr>
            <p:spPr>
              <a:xfrm>
                <a:off x="4298694" y="6385213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8" name="Oval 337"/>
              <p:cNvSpPr/>
              <p:nvPr/>
            </p:nvSpPr>
            <p:spPr>
              <a:xfrm>
                <a:off x="4496373" y="5601492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339" name="Straight Connector 338"/>
              <p:cNvCxnSpPr>
                <a:stCxn id="338" idx="4"/>
                <a:endCxn id="335" idx="0"/>
              </p:cNvCxnSpPr>
              <p:nvPr/>
            </p:nvCxnSpPr>
            <p:spPr>
              <a:xfrm>
                <a:off x="4580815" y="5770377"/>
                <a:ext cx="32886" cy="3497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/>
              <p:cNvCxnSpPr>
                <a:stCxn id="337" idx="6"/>
                <a:endCxn id="341" idx="3"/>
              </p:cNvCxnSpPr>
              <p:nvPr/>
            </p:nvCxnSpPr>
            <p:spPr>
              <a:xfrm flipV="1">
                <a:off x="4467578" y="6395361"/>
                <a:ext cx="424412" cy="7429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1" name="Oval 340"/>
              <p:cNvSpPr/>
              <p:nvPr/>
            </p:nvSpPr>
            <p:spPr>
              <a:xfrm>
                <a:off x="4867258" y="6251209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42" name="Oval 341"/>
              <p:cNvSpPr/>
              <p:nvPr/>
            </p:nvSpPr>
            <p:spPr>
              <a:xfrm>
                <a:off x="4084208" y="5661201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343" name="Straight Connector 342"/>
              <p:cNvCxnSpPr>
                <a:stCxn id="342" idx="6"/>
                <a:endCxn id="338" idx="2"/>
              </p:cNvCxnSpPr>
              <p:nvPr/>
            </p:nvCxnSpPr>
            <p:spPr>
              <a:xfrm flipV="1">
                <a:off x="4253092" y="5685935"/>
                <a:ext cx="243281" cy="59709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/>
              <p:cNvCxnSpPr>
                <a:stCxn id="336" idx="4"/>
                <a:endCxn id="341" idx="0"/>
              </p:cNvCxnSpPr>
              <p:nvPr/>
            </p:nvCxnSpPr>
            <p:spPr>
              <a:xfrm>
                <a:off x="4924961" y="6018421"/>
                <a:ext cx="26739" cy="23278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/>
              <p:cNvCxnSpPr>
                <a:stCxn id="342" idx="3"/>
                <a:endCxn id="334" idx="1"/>
              </p:cNvCxnSpPr>
              <p:nvPr/>
            </p:nvCxnSpPr>
            <p:spPr>
              <a:xfrm flipH="1">
                <a:off x="4024498" y="5805354"/>
                <a:ext cx="84442" cy="36421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/>
              <p:cNvCxnSpPr>
                <a:stCxn id="334" idx="7"/>
                <a:endCxn id="338" idx="3"/>
              </p:cNvCxnSpPr>
              <p:nvPr/>
            </p:nvCxnSpPr>
            <p:spPr>
              <a:xfrm flipV="1">
                <a:off x="4143918" y="5745644"/>
                <a:ext cx="377187" cy="4239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/>
              <p:cNvCxnSpPr>
                <a:stCxn id="342" idx="5"/>
                <a:endCxn id="335" idx="1"/>
              </p:cNvCxnSpPr>
              <p:nvPr/>
            </p:nvCxnSpPr>
            <p:spPr>
              <a:xfrm>
                <a:off x="4228360" y="5805353"/>
                <a:ext cx="325631" cy="33948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/>
              <p:cNvCxnSpPr>
                <a:stCxn id="335" idx="6"/>
                <a:endCxn id="341" idx="1"/>
              </p:cNvCxnSpPr>
              <p:nvPr/>
            </p:nvCxnSpPr>
            <p:spPr>
              <a:xfrm>
                <a:off x="4698143" y="6204544"/>
                <a:ext cx="193847" cy="7139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7" name="Group 416"/>
          <p:cNvGrpSpPr/>
          <p:nvPr/>
        </p:nvGrpSpPr>
        <p:grpSpPr>
          <a:xfrm>
            <a:off x="5181600" y="4876800"/>
            <a:ext cx="1951405" cy="1804028"/>
            <a:chOff x="5181600" y="4876800"/>
            <a:chExt cx="1951405" cy="1804028"/>
          </a:xfrm>
        </p:grpSpPr>
        <p:sp>
          <p:nvSpPr>
            <p:cNvPr id="365" name="TextBox 364"/>
            <p:cNvSpPr txBox="1"/>
            <p:nvPr/>
          </p:nvSpPr>
          <p:spPr>
            <a:xfrm>
              <a:off x="5522468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User </a:t>
              </a:r>
            </a:p>
            <a:p>
              <a:pPr algn="ctr"/>
              <a:r>
                <a:rPr lang="en-US" dirty="0">
                  <a:latin typeface="Gill Sans Light"/>
                  <a:cs typeface="Gill Sans Light"/>
                </a:rPr>
                <a:t>Community</a:t>
              </a:r>
            </a:p>
          </p:txBody>
        </p:sp>
        <p:grpSp>
          <p:nvGrpSpPr>
            <p:cNvPr id="366" name="Group 365"/>
            <p:cNvGrpSpPr/>
            <p:nvPr/>
          </p:nvGrpSpPr>
          <p:grpSpPr>
            <a:xfrm>
              <a:off x="5870536" y="5777767"/>
              <a:ext cx="914400" cy="903061"/>
              <a:chOff x="7848600" y="2449739"/>
              <a:chExt cx="914400" cy="903061"/>
            </a:xfrm>
          </p:grpSpPr>
          <p:grpSp>
            <p:nvGrpSpPr>
              <p:cNvPr id="367" name="Group 366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76" name="Rectangle 375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latin typeface="Gill Sans Light"/>
                      <a:cs typeface="Gill Sans Light"/>
                    </a:rPr>
                    <a:t>User</a:t>
                  </a:r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latin typeface="Gill Sans Light"/>
                      <a:cs typeface="Gill Sans Light"/>
                    </a:rPr>
                    <a:t>Com.</a:t>
                  </a:r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79" name="Straight Connector 378"/>
                <p:cNvCxnSpPr>
                  <a:stCxn id="378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8" name="Rectangle 367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81" name="Straight Arrow Connector 380"/>
            <p:cNvCxnSpPr/>
            <p:nvPr/>
          </p:nvCxnSpPr>
          <p:spPr>
            <a:xfrm>
              <a:off x="5181600" y="6229297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1" name="Group 410"/>
          <p:cNvGrpSpPr/>
          <p:nvPr/>
        </p:nvGrpSpPr>
        <p:grpSpPr>
          <a:xfrm>
            <a:off x="3352800" y="2895600"/>
            <a:ext cx="1903923" cy="1843613"/>
            <a:chOff x="3352800" y="2895600"/>
            <a:chExt cx="1903923" cy="1843613"/>
          </a:xfrm>
        </p:grpSpPr>
        <p:grpSp>
          <p:nvGrpSpPr>
            <p:cNvPr id="160" name="Group 159"/>
            <p:cNvGrpSpPr/>
            <p:nvPr/>
          </p:nvGrpSpPr>
          <p:grpSpPr>
            <a:xfrm>
              <a:off x="4185886" y="3757006"/>
              <a:ext cx="706364" cy="982207"/>
              <a:chOff x="4038600" y="3429000"/>
              <a:chExt cx="706364" cy="982207"/>
            </a:xfrm>
          </p:grpSpPr>
          <p:sp>
            <p:nvSpPr>
              <p:cNvPr id="120" name="Oval 119"/>
              <p:cNvSpPr/>
              <p:nvPr/>
            </p:nvSpPr>
            <p:spPr>
              <a:xfrm>
                <a:off x="4038600" y="342900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21" name="Straight Connector 120"/>
              <p:cNvCxnSpPr>
                <a:stCxn id="120" idx="6"/>
                <a:endCxn id="122" idx="2"/>
              </p:cNvCxnSpPr>
              <p:nvPr/>
            </p:nvCxnSpPr>
            <p:spPr>
              <a:xfrm>
                <a:off x="4207484" y="3513443"/>
                <a:ext cx="368596" cy="7718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2" name="Oval 121"/>
              <p:cNvSpPr/>
              <p:nvPr/>
            </p:nvSpPr>
            <p:spPr>
              <a:xfrm>
                <a:off x="4576080" y="350618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4038600" y="3700107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4576080" y="381801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4038600" y="3971214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576080" y="412984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038600" y="4242322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32" name="Straight Connector 131"/>
              <p:cNvCxnSpPr>
                <a:stCxn id="124" idx="6"/>
                <a:endCxn id="122" idx="3"/>
              </p:cNvCxnSpPr>
              <p:nvPr/>
            </p:nvCxnSpPr>
            <p:spPr>
              <a:xfrm flipV="1">
                <a:off x="4207484" y="3650332"/>
                <a:ext cx="393328" cy="13421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>
                <a:stCxn id="126" idx="7"/>
                <a:endCxn id="122" idx="4"/>
              </p:cNvCxnSpPr>
              <p:nvPr/>
            </p:nvCxnSpPr>
            <p:spPr>
              <a:xfrm flipV="1">
                <a:off x="4182752" y="3675065"/>
                <a:ext cx="477770" cy="320882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>
                <a:stCxn id="120" idx="5"/>
                <a:endCxn id="125" idx="1"/>
              </p:cNvCxnSpPr>
              <p:nvPr/>
            </p:nvCxnSpPr>
            <p:spPr>
              <a:xfrm>
                <a:off x="4182752" y="3573152"/>
                <a:ext cx="418060" cy="26959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>
                <a:stCxn id="128" idx="7"/>
                <a:endCxn id="125" idx="3"/>
              </p:cNvCxnSpPr>
              <p:nvPr/>
            </p:nvCxnSpPr>
            <p:spPr>
              <a:xfrm flipV="1">
                <a:off x="4182752" y="3962162"/>
                <a:ext cx="418060" cy="30489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>
                <a:stCxn id="127" idx="1"/>
                <a:endCxn id="124" idx="5"/>
              </p:cNvCxnSpPr>
              <p:nvPr/>
            </p:nvCxnSpPr>
            <p:spPr>
              <a:xfrm flipH="1" flipV="1">
                <a:off x="4182752" y="3844259"/>
                <a:ext cx="418060" cy="31031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>
                <a:stCxn id="127" idx="2"/>
                <a:endCxn id="126" idx="5"/>
              </p:cNvCxnSpPr>
              <p:nvPr/>
            </p:nvCxnSpPr>
            <p:spPr>
              <a:xfrm flipH="1" flipV="1">
                <a:off x="4182752" y="4115366"/>
                <a:ext cx="393328" cy="98917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>
                <a:stCxn id="125" idx="2"/>
                <a:endCxn id="126" idx="6"/>
              </p:cNvCxnSpPr>
              <p:nvPr/>
            </p:nvCxnSpPr>
            <p:spPr>
              <a:xfrm flipH="1">
                <a:off x="4207484" y="3902453"/>
                <a:ext cx="368596" cy="1532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>
                <a:stCxn id="128" idx="6"/>
                <a:endCxn id="127" idx="3"/>
              </p:cNvCxnSpPr>
              <p:nvPr/>
            </p:nvCxnSpPr>
            <p:spPr>
              <a:xfrm flipV="1">
                <a:off x="4207484" y="4273992"/>
                <a:ext cx="393328" cy="5277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2" name="TextBox 161"/>
            <p:cNvSpPr txBox="1"/>
            <p:nvPr/>
          </p:nvSpPr>
          <p:spPr>
            <a:xfrm>
              <a:off x="3821414" y="2895600"/>
              <a:ext cx="14353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Term-Doc</a:t>
              </a:r>
            </a:p>
            <a:p>
              <a:pPr algn="ctr"/>
              <a:r>
                <a:rPr lang="en-US" dirty="0">
                  <a:latin typeface="Gill Sans Light"/>
                  <a:cs typeface="Gill Sans Light"/>
                </a:rPr>
                <a:t>Graph</a:t>
              </a:r>
            </a:p>
          </p:txBody>
        </p:sp>
        <p:cxnSp>
          <p:nvCxnSpPr>
            <p:cNvPr id="401" name="Straight Arrow Connector 400"/>
            <p:cNvCxnSpPr/>
            <p:nvPr/>
          </p:nvCxnSpPr>
          <p:spPr>
            <a:xfrm>
              <a:off x="3352800" y="3721796"/>
              <a:ext cx="457200" cy="3168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4" name="Group 413"/>
          <p:cNvGrpSpPr/>
          <p:nvPr/>
        </p:nvGrpSpPr>
        <p:grpSpPr>
          <a:xfrm>
            <a:off x="152400" y="4128493"/>
            <a:ext cx="1451990" cy="2552335"/>
            <a:chOff x="152400" y="4128493"/>
            <a:chExt cx="1451990" cy="2552335"/>
          </a:xfrm>
        </p:grpSpPr>
        <p:sp>
          <p:nvSpPr>
            <p:cNvPr id="230" name="TextBox 229"/>
            <p:cNvSpPr txBox="1"/>
            <p:nvPr/>
          </p:nvSpPr>
          <p:spPr>
            <a:xfrm>
              <a:off x="152400" y="4953000"/>
              <a:ext cx="145199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Discussion</a:t>
              </a:r>
            </a:p>
            <a:p>
              <a:pPr algn="ctr"/>
              <a:r>
                <a:rPr lang="en-US" dirty="0">
                  <a:latin typeface="Gill Sans Light"/>
                  <a:cs typeface="Gill Sans Light"/>
                </a:rPr>
                <a:t>Table</a:t>
              </a:r>
            </a:p>
          </p:txBody>
        </p:sp>
        <p:grpSp>
          <p:nvGrpSpPr>
            <p:cNvPr id="231" name="Group 230"/>
            <p:cNvGrpSpPr/>
            <p:nvPr/>
          </p:nvGrpSpPr>
          <p:grpSpPr>
            <a:xfrm>
              <a:off x="421195" y="5777767"/>
              <a:ext cx="914400" cy="903061"/>
              <a:chOff x="8001000" y="2602139"/>
              <a:chExt cx="914400" cy="903061"/>
            </a:xfrm>
          </p:grpSpPr>
          <p:grpSp>
            <p:nvGrpSpPr>
              <p:cNvPr id="232" name="Group 231"/>
              <p:cNvGrpSpPr/>
              <p:nvPr/>
            </p:nvGrpSpPr>
            <p:grpSpPr>
              <a:xfrm>
                <a:off x="8001000" y="2602139"/>
                <a:ext cx="914400" cy="903061"/>
                <a:chOff x="7848600" y="2085074"/>
                <a:chExt cx="914400" cy="903061"/>
              </a:xfrm>
            </p:grpSpPr>
            <p:sp>
              <p:nvSpPr>
                <p:cNvPr id="241" name="Rectangle 240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latin typeface="Gill Sans Light"/>
                      <a:cs typeface="Gill Sans Light"/>
                    </a:rPr>
                    <a:t>User</a:t>
                  </a:r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latin typeface="Gill Sans Light"/>
                      <a:cs typeface="Gill Sans Light"/>
                    </a:rPr>
                    <a:t>Disc.</a:t>
                  </a:r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4" name="Straight Connector 243"/>
                <p:cNvCxnSpPr>
                  <a:stCxn id="243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3" name="Rectangle 232"/>
              <p:cNvSpPr/>
              <p:nvPr/>
            </p:nvSpPr>
            <p:spPr>
              <a:xfrm>
                <a:off x="80010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ectangle 233"/>
              <p:cNvSpPr/>
              <p:nvPr/>
            </p:nvSpPr>
            <p:spPr>
              <a:xfrm>
                <a:off x="80010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80010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Rectangle 235"/>
              <p:cNvSpPr/>
              <p:nvPr/>
            </p:nvSpPr>
            <p:spPr>
              <a:xfrm>
                <a:off x="80010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Rectangle 236"/>
              <p:cNvSpPr/>
              <p:nvPr/>
            </p:nvSpPr>
            <p:spPr>
              <a:xfrm>
                <a:off x="84582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/>
              <p:cNvSpPr/>
              <p:nvPr/>
            </p:nvSpPr>
            <p:spPr>
              <a:xfrm>
                <a:off x="84582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 238"/>
              <p:cNvSpPr/>
              <p:nvPr/>
            </p:nvSpPr>
            <p:spPr>
              <a:xfrm>
                <a:off x="84582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/>
              <p:cNvSpPr/>
              <p:nvPr/>
            </p:nvSpPr>
            <p:spPr>
              <a:xfrm>
                <a:off x="84582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02" name="Straight Arrow Connector 401"/>
            <p:cNvCxnSpPr/>
            <p:nvPr/>
          </p:nvCxnSpPr>
          <p:spPr>
            <a:xfrm flipH="1">
              <a:off x="860688" y="4128493"/>
              <a:ext cx="12624" cy="93313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9" name="Group 418"/>
          <p:cNvGrpSpPr/>
          <p:nvPr/>
        </p:nvGrpSpPr>
        <p:grpSpPr>
          <a:xfrm>
            <a:off x="6980605" y="4800600"/>
            <a:ext cx="2073527" cy="1880228"/>
            <a:chOff x="6980605" y="4800600"/>
            <a:chExt cx="2073527" cy="1880228"/>
          </a:xfrm>
        </p:grpSpPr>
        <p:sp>
          <p:nvSpPr>
            <p:cNvPr id="382" name="TextBox 381"/>
            <p:cNvSpPr txBox="1"/>
            <p:nvPr/>
          </p:nvSpPr>
          <p:spPr>
            <a:xfrm>
              <a:off x="7443595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Community</a:t>
              </a:r>
            </a:p>
            <a:p>
              <a:pPr algn="ctr"/>
              <a:r>
                <a:rPr lang="en-US" dirty="0">
                  <a:latin typeface="Gill Sans Light"/>
                  <a:cs typeface="Gill Sans Light"/>
                </a:rPr>
                <a:t>Topic</a:t>
              </a:r>
            </a:p>
          </p:txBody>
        </p:sp>
        <p:grpSp>
          <p:nvGrpSpPr>
            <p:cNvPr id="383" name="Group 382"/>
            <p:cNvGrpSpPr/>
            <p:nvPr/>
          </p:nvGrpSpPr>
          <p:grpSpPr>
            <a:xfrm>
              <a:off x="7791663" y="5777767"/>
              <a:ext cx="914400" cy="903061"/>
              <a:chOff x="7848600" y="2449739"/>
              <a:chExt cx="914400" cy="903061"/>
            </a:xfrm>
          </p:grpSpPr>
          <p:grpSp>
            <p:nvGrpSpPr>
              <p:cNvPr id="384" name="Group 383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93" name="Rectangle 392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latin typeface="Gill Sans Light"/>
                      <a:cs typeface="Gill Sans Light"/>
                    </a:rPr>
                    <a:t>Topic</a:t>
                  </a:r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latin typeface="Gill Sans Light"/>
                      <a:cs typeface="Gill Sans Light"/>
                    </a:rPr>
                    <a:t>Com.</a:t>
                  </a:r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6" name="Straight Connector 395"/>
                <p:cNvCxnSpPr>
                  <a:stCxn id="395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5" name="Rectangle 384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7" name="Straight Arrow Connector 396"/>
            <p:cNvCxnSpPr/>
            <p:nvPr/>
          </p:nvCxnSpPr>
          <p:spPr>
            <a:xfrm>
              <a:off x="7239000" y="6229297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Arrow Connector 403"/>
            <p:cNvCxnSpPr/>
            <p:nvPr/>
          </p:nvCxnSpPr>
          <p:spPr>
            <a:xfrm>
              <a:off x="6980605" y="4800600"/>
              <a:ext cx="486995" cy="58917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onut 1"/>
          <p:cNvSpPr/>
          <p:nvPr/>
        </p:nvSpPr>
        <p:spPr>
          <a:xfrm>
            <a:off x="-1371600" y="-5867400"/>
            <a:ext cx="15355131" cy="15812331"/>
          </a:xfrm>
          <a:prstGeom prst="donut">
            <a:avLst>
              <a:gd name="adj" fmla="val 45075"/>
            </a:avLst>
          </a:prstGeom>
          <a:solidFill>
            <a:schemeClr val="bg1">
              <a:alpha val="90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93600" y="888480"/>
              <a:ext cx="8787240" cy="36198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240" y="875520"/>
                <a:ext cx="8805600" cy="363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630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572000"/>
            <a:ext cx="8382000" cy="1905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Update ranks in parallel </a:t>
            </a:r>
          </a:p>
          <a:p>
            <a:pPr marL="0" indent="0">
              <a:buNone/>
            </a:pPr>
            <a:r>
              <a:rPr lang="en-US" dirty="0"/>
              <a:t>Iterate until convergence</a:t>
            </a:r>
          </a:p>
        </p:txBody>
      </p:sp>
      <p:sp>
        <p:nvSpPr>
          <p:cNvPr id="23" name="Rectangular Callout 22"/>
          <p:cNvSpPr/>
          <p:nvPr/>
        </p:nvSpPr>
        <p:spPr>
          <a:xfrm>
            <a:off x="762000" y="2971800"/>
            <a:ext cx="1828800" cy="990600"/>
          </a:xfrm>
          <a:prstGeom prst="wedgeRectCallout">
            <a:avLst>
              <a:gd name="adj1" fmla="val 29861"/>
              <a:gd name="adj2" fmla="val -7307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tx1"/>
                </a:solidFill>
                <a:latin typeface="Gill Sans Light"/>
                <a:cs typeface="Gill Sans Light"/>
              </a:rPr>
              <a:t>Rank of user </a:t>
            </a:r>
            <a:r>
              <a:rPr lang="en-US" sz="2800" i="1" dirty="0" err="1">
                <a:solidFill>
                  <a:schemeClr val="tx1"/>
                </a:solidFill>
                <a:latin typeface="Gill Sans Light"/>
                <a:cs typeface="Gill Sans Light"/>
              </a:rPr>
              <a:t>i</a:t>
            </a:r>
            <a:endParaRPr lang="en-US" sz="2800" i="1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27" name="Rectangular Callout 26"/>
          <p:cNvSpPr/>
          <p:nvPr/>
        </p:nvSpPr>
        <p:spPr>
          <a:xfrm>
            <a:off x="5486400" y="3276600"/>
            <a:ext cx="3352800" cy="1066800"/>
          </a:xfrm>
          <a:prstGeom prst="wedgeRectCallout">
            <a:avLst>
              <a:gd name="adj1" fmla="val -21053"/>
              <a:gd name="adj2" fmla="val -9182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tx1"/>
                </a:solidFill>
                <a:latin typeface="Gill Sans Light"/>
                <a:cs typeface="Gill Sans Light"/>
              </a:rPr>
              <a:t>Weighted sum of neighbors’ ranks</a:t>
            </a:r>
            <a:endParaRPr lang="en-US" sz="2800" i="1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200" y="1905000"/>
            <a:ext cx="5791200" cy="1092200"/>
          </a:xfrm>
          <a:prstGeom prst="rect">
            <a:avLst/>
          </a:prstGeom>
        </p:spPr>
      </p:pic>
      <p:sp>
        <p:nvSpPr>
          <p:cNvPr id="10" name="Title 79"/>
          <p:cNvSpPr>
            <a:spLocks noGrp="1"/>
          </p:cNvSpPr>
          <p:nvPr>
            <p:ph type="title"/>
          </p:nvPr>
        </p:nvSpPr>
        <p:spPr>
          <a:xfrm>
            <a:off x="109331" y="-1"/>
            <a:ext cx="8229600" cy="765313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PageRank: Identifying Leaders</a:t>
            </a: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70597063-1D49-425F-AC10-464A756AC511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A558DC6C-EF4F-408F-8EFC-41514E4AEBD5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798280" y="4224960"/>
              <a:ext cx="4761360" cy="5907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89640" y="4217400"/>
                <a:ext cx="4777200" cy="60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929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CC8E24-B1C1-4AFF-A321-FC93D7962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PageRank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490BF4-0738-4552-B3F3-09E30C617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7350"/>
            <a:ext cx="9144000" cy="5443064"/>
          </a:xfrm>
          <a:prstGeom prst="rect">
            <a:avLst/>
          </a:prstGeom>
        </p:spPr>
      </p:pic>
      <p:sp>
        <p:nvSpPr>
          <p:cNvPr id="5" name="CustomShape 4">
            <a:extLst>
              <a:ext uri="{FF2B5EF4-FFF2-40B4-BE49-F238E27FC236}">
                <a16:creationId xmlns:a16="http://schemas.microsoft.com/office/drawing/2014/main" id="{568B50CE-1C52-4982-ABFC-26C5CECC1474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C0F829FE-9304-42FA-B061-2EF032F07423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681200" y="1686600"/>
              <a:ext cx="6872400" cy="4716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71120" y="1679400"/>
                <a:ext cx="6891120" cy="473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311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CC8E24-B1C1-4AFF-A321-FC93D7962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Single-Source Shortest Path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00F2D4-B709-4F1D-AAB1-60E643462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3193"/>
            <a:ext cx="9144000" cy="5381397"/>
          </a:xfrm>
          <a:prstGeom prst="rect">
            <a:avLst/>
          </a:prstGeom>
        </p:spPr>
      </p:pic>
      <p:sp>
        <p:nvSpPr>
          <p:cNvPr id="5" name="CustomShape 4">
            <a:extLst>
              <a:ext uri="{FF2B5EF4-FFF2-40B4-BE49-F238E27FC236}">
                <a16:creationId xmlns:a16="http://schemas.microsoft.com/office/drawing/2014/main" id="{002553BC-AB95-4B3B-9C1D-63B37B6C4E69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D3BCE10D-D254-4298-A37A-223260F0C761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5853600" y="4071600"/>
              <a:ext cx="354960" cy="2764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43520" y="4067280"/>
                <a:ext cx="369360" cy="29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983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CC8E24-B1C1-4AFF-A321-FC93D7962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Finding Communities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BB2CA2-BFD0-43AC-AA5C-748B013A3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9430"/>
            <a:ext cx="9144000" cy="5333592"/>
          </a:xfrm>
          <a:prstGeom prst="rect">
            <a:avLst/>
          </a:prstGeom>
        </p:spPr>
      </p:pic>
      <p:sp>
        <p:nvSpPr>
          <p:cNvPr id="5" name="CustomShape 4">
            <a:extLst>
              <a:ext uri="{FF2B5EF4-FFF2-40B4-BE49-F238E27FC236}">
                <a16:creationId xmlns:a16="http://schemas.microsoft.com/office/drawing/2014/main" id="{C543354D-ABFD-4DDC-84D1-14499400B32C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1212A66D-066C-4F64-8A02-2218FE987A0E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431080" y="2085120"/>
              <a:ext cx="2909520" cy="2138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22080" y="2076120"/>
                <a:ext cx="2930400" cy="215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609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Preface</a:t>
            </a:r>
            <a:endParaRPr lang="en-IN" b="1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304800" y="892630"/>
            <a:ext cx="8069943" cy="5059363"/>
          </a:xfrm>
        </p:spPr>
        <p:txBody>
          <a:bodyPr/>
          <a:lstStyle/>
          <a:p>
            <a:pPr algn="just">
              <a:buNone/>
            </a:pPr>
            <a:r>
              <a:rPr lang="en-US" sz="2800" b="1" dirty="0">
                <a:solidFill>
                  <a:srgbClr val="FF0000"/>
                </a:solidFill>
                <a:latin typeface="Calibri" pitchFamily="34" charset="0"/>
              </a:rPr>
              <a:t>Content of this Lecture:</a:t>
            </a:r>
          </a:p>
          <a:p>
            <a:pPr algn="just">
              <a:buNone/>
            </a:pPr>
            <a:endParaRPr lang="en-US" sz="2600" dirty="0">
              <a:solidFill>
                <a:prstClr val="black"/>
              </a:solidFill>
            </a:endParaRPr>
          </a:p>
          <a:p>
            <a:pPr algn="just"/>
            <a:r>
              <a:rPr lang="en-US" sz="2600" dirty="0">
                <a:solidFill>
                  <a:prstClr val="black"/>
                </a:solidFill>
              </a:rPr>
              <a:t>In this lecture, we will discuss </a:t>
            </a:r>
            <a:r>
              <a:rPr lang="en-US" sz="2600" dirty="0" err="1">
                <a:solidFill>
                  <a:prstClr val="black"/>
                </a:solidFill>
              </a:rPr>
              <a:t>GraphX</a:t>
            </a:r>
            <a:r>
              <a:rPr lang="en-US" sz="2600" dirty="0">
                <a:solidFill>
                  <a:prstClr val="black"/>
                </a:solidFill>
              </a:rPr>
              <a:t>: a distributed graph computation framework that unifies graph-parallel and data parallel computation for Big Data Analytics and also discuss </a:t>
            </a:r>
            <a:r>
              <a:rPr lang="en-US" sz="2600" dirty="0" smtClean="0">
                <a:solidFill>
                  <a:prstClr val="black"/>
                </a:solidFill>
              </a:rPr>
              <a:t>as a </a:t>
            </a:r>
            <a:r>
              <a:rPr lang="en-US" sz="2600" dirty="0">
                <a:solidFill>
                  <a:prstClr val="black"/>
                </a:solidFill>
              </a:rPr>
              <a:t>case study </a:t>
            </a:r>
            <a:r>
              <a:rPr lang="en-US" sz="2600" dirty="0" smtClean="0">
                <a:solidFill>
                  <a:prstClr val="black"/>
                </a:solidFill>
              </a:rPr>
              <a:t>of Graph Analytics with </a:t>
            </a:r>
            <a:r>
              <a:rPr lang="en-US" sz="2600" dirty="0" err="1">
                <a:solidFill>
                  <a:prstClr val="black"/>
                </a:solidFill>
              </a:rPr>
              <a:t>GraphX</a:t>
            </a:r>
            <a:r>
              <a:rPr lang="en-US" sz="2600" dirty="0">
                <a:solidFill>
                  <a:prstClr val="black"/>
                </a:solidFill>
              </a:rPr>
              <a:t>.</a:t>
            </a:r>
            <a:endParaRPr lang="en-IN" sz="2600" dirty="0"/>
          </a:p>
        </p:txBody>
      </p:sp>
      <p:sp>
        <p:nvSpPr>
          <p:cNvPr id="9" name="CustomShape 4">
            <a:extLst>
              <a:ext uri="{FF2B5EF4-FFF2-40B4-BE49-F238E27FC236}">
                <a16:creationId xmlns:a16="http://schemas.microsoft.com/office/drawing/2014/main" id="{903B374C-CED3-4A19-B1DE-D6CB19374FF2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9D0FB21C-B52D-4156-BCA6-B1BA975C740A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pic>
        <p:nvPicPr>
          <p:cNvPr id="7" name="Picture 2" descr="Image result for spark stack">
            <a:extLst>
              <a:ext uri="{FF2B5EF4-FFF2-40B4-BE49-F238E27FC236}">
                <a16:creationId xmlns:a16="http://schemas.microsoft.com/office/drawing/2014/main" id="{D9BA42F3-1FA9-4A9B-B807-21B2638E1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233" y="3975652"/>
            <a:ext cx="4793767" cy="244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7670880" y="3896640"/>
              <a:ext cx="1470240" cy="2176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61160" y="3888000"/>
                <a:ext cx="1491480" cy="2192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CC8E24-B1C1-4AFF-A321-FC93D7962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Counting Triangles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907296-5581-444C-8E02-34E84BBF8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1386"/>
            <a:ext cx="9144000" cy="4955228"/>
          </a:xfrm>
          <a:prstGeom prst="rect">
            <a:avLst/>
          </a:prstGeom>
        </p:spPr>
      </p:pic>
      <p:sp>
        <p:nvSpPr>
          <p:cNvPr id="5" name="CustomShape 4">
            <a:extLst>
              <a:ext uri="{FF2B5EF4-FFF2-40B4-BE49-F238E27FC236}">
                <a16:creationId xmlns:a16="http://schemas.microsoft.com/office/drawing/2014/main" id="{A08795A0-15DE-4026-9BCB-E8AE225B8B43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7993BDAD-C453-4BFE-8B78-BE8FA0497CD5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338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248302" y="1350627"/>
            <a:ext cx="3704539" cy="2797900"/>
            <a:chOff x="5248302" y="1198227"/>
            <a:chExt cx="3704539" cy="2797900"/>
          </a:xfrm>
        </p:grpSpPr>
        <p:sp>
          <p:nvSpPr>
            <p:cNvPr id="3" name="Freeform 2"/>
            <p:cNvSpPr/>
            <p:nvPr/>
          </p:nvSpPr>
          <p:spPr>
            <a:xfrm>
              <a:off x="5248302" y="1198227"/>
              <a:ext cx="3704539" cy="2797900"/>
            </a:xfrm>
            <a:custGeom>
              <a:avLst/>
              <a:gdLst>
                <a:gd name="connsiteX0" fmla="*/ 2766001 w 3581805"/>
                <a:gd name="connsiteY0" fmla="*/ 1006 h 2685790"/>
                <a:gd name="connsiteX1" fmla="*/ 1434474 w 3581805"/>
                <a:gd name="connsiteY1" fmla="*/ 246803 h 2685790"/>
                <a:gd name="connsiteX2" fmla="*/ 277071 w 3581805"/>
                <a:gd name="connsiteY2" fmla="*/ 349219 h 2685790"/>
                <a:gd name="connsiteX3" fmla="*/ 21008 w 3581805"/>
                <a:gd name="connsiteY3" fmla="*/ 973953 h 2685790"/>
                <a:gd name="connsiteX4" fmla="*/ 666286 w 3581805"/>
                <a:gd name="connsiteY4" fmla="*/ 1373374 h 2685790"/>
                <a:gd name="connsiteX5" fmla="*/ 2223148 w 3581805"/>
                <a:gd name="connsiteY5" fmla="*/ 963712 h 2685790"/>
                <a:gd name="connsiteX6" fmla="*/ 2602120 w 3581805"/>
                <a:gd name="connsiteY6" fmla="*/ 1885451 h 2685790"/>
                <a:gd name="connsiteX7" fmla="*/ 3196186 w 3581805"/>
                <a:gd name="connsiteY7" fmla="*/ 2684293 h 2685790"/>
                <a:gd name="connsiteX8" fmla="*/ 3564916 w 3581805"/>
                <a:gd name="connsiteY8" fmla="*/ 2059558 h 2685790"/>
                <a:gd name="connsiteX9" fmla="*/ 3319096 w 3581805"/>
                <a:gd name="connsiteY9" fmla="*/ 1158301 h 2685790"/>
                <a:gd name="connsiteX10" fmla="*/ 3564916 w 3581805"/>
                <a:gd name="connsiteY10" fmla="*/ 349219 h 2685790"/>
                <a:gd name="connsiteX11" fmla="*/ 2766001 w 3581805"/>
                <a:gd name="connsiteY11" fmla="*/ 1006 h 2685790"/>
                <a:gd name="connsiteX0" fmla="*/ 2766001 w 3637508"/>
                <a:gd name="connsiteY0" fmla="*/ 1006 h 2686228"/>
                <a:gd name="connsiteX1" fmla="*/ 1434474 w 3637508"/>
                <a:gd name="connsiteY1" fmla="*/ 246803 h 2686228"/>
                <a:gd name="connsiteX2" fmla="*/ 277071 w 3637508"/>
                <a:gd name="connsiteY2" fmla="*/ 349219 h 2686228"/>
                <a:gd name="connsiteX3" fmla="*/ 21008 w 3637508"/>
                <a:gd name="connsiteY3" fmla="*/ 973953 h 2686228"/>
                <a:gd name="connsiteX4" fmla="*/ 666286 w 3637508"/>
                <a:gd name="connsiteY4" fmla="*/ 1373374 h 2686228"/>
                <a:gd name="connsiteX5" fmla="*/ 2223148 w 3637508"/>
                <a:gd name="connsiteY5" fmla="*/ 963712 h 2686228"/>
                <a:gd name="connsiteX6" fmla="*/ 2602120 w 3637508"/>
                <a:gd name="connsiteY6" fmla="*/ 1885451 h 2686228"/>
                <a:gd name="connsiteX7" fmla="*/ 3196186 w 3637508"/>
                <a:gd name="connsiteY7" fmla="*/ 2684293 h 2686228"/>
                <a:gd name="connsiteX8" fmla="*/ 3636614 w 3637508"/>
                <a:gd name="connsiteY8" fmla="*/ 2080041 h 2686228"/>
                <a:gd name="connsiteX9" fmla="*/ 3319096 w 3637508"/>
                <a:gd name="connsiteY9" fmla="*/ 1158301 h 2686228"/>
                <a:gd name="connsiteX10" fmla="*/ 3564916 w 3637508"/>
                <a:gd name="connsiteY10" fmla="*/ 349219 h 2686228"/>
                <a:gd name="connsiteX11" fmla="*/ 2766001 w 3637508"/>
                <a:gd name="connsiteY11" fmla="*/ 1006 h 2686228"/>
                <a:gd name="connsiteX0" fmla="*/ 2766001 w 3637508"/>
                <a:gd name="connsiteY0" fmla="*/ 1006 h 2692438"/>
                <a:gd name="connsiteX1" fmla="*/ 1434474 w 3637508"/>
                <a:gd name="connsiteY1" fmla="*/ 246803 h 2692438"/>
                <a:gd name="connsiteX2" fmla="*/ 277071 w 3637508"/>
                <a:gd name="connsiteY2" fmla="*/ 349219 h 2692438"/>
                <a:gd name="connsiteX3" fmla="*/ 21008 w 3637508"/>
                <a:gd name="connsiteY3" fmla="*/ 973953 h 2692438"/>
                <a:gd name="connsiteX4" fmla="*/ 666286 w 3637508"/>
                <a:gd name="connsiteY4" fmla="*/ 1373374 h 2692438"/>
                <a:gd name="connsiteX5" fmla="*/ 2223148 w 3637508"/>
                <a:gd name="connsiteY5" fmla="*/ 963712 h 2692438"/>
                <a:gd name="connsiteX6" fmla="*/ 2694303 w 3637508"/>
                <a:gd name="connsiteY6" fmla="*/ 2325838 h 2692438"/>
                <a:gd name="connsiteX7" fmla="*/ 3196186 w 3637508"/>
                <a:gd name="connsiteY7" fmla="*/ 2684293 h 2692438"/>
                <a:gd name="connsiteX8" fmla="*/ 3636614 w 3637508"/>
                <a:gd name="connsiteY8" fmla="*/ 2080041 h 2692438"/>
                <a:gd name="connsiteX9" fmla="*/ 3319096 w 3637508"/>
                <a:gd name="connsiteY9" fmla="*/ 1158301 h 2692438"/>
                <a:gd name="connsiteX10" fmla="*/ 3564916 w 3637508"/>
                <a:gd name="connsiteY10" fmla="*/ 349219 h 2692438"/>
                <a:gd name="connsiteX11" fmla="*/ 2766001 w 3637508"/>
                <a:gd name="connsiteY11" fmla="*/ 1006 h 2692438"/>
                <a:gd name="connsiteX0" fmla="*/ 2766001 w 3637508"/>
                <a:gd name="connsiteY0" fmla="*/ 1006 h 2691924"/>
                <a:gd name="connsiteX1" fmla="*/ 1434474 w 3637508"/>
                <a:gd name="connsiteY1" fmla="*/ 246803 h 2691924"/>
                <a:gd name="connsiteX2" fmla="*/ 277071 w 3637508"/>
                <a:gd name="connsiteY2" fmla="*/ 349219 h 2691924"/>
                <a:gd name="connsiteX3" fmla="*/ 21008 w 3637508"/>
                <a:gd name="connsiteY3" fmla="*/ 973953 h 2691924"/>
                <a:gd name="connsiteX4" fmla="*/ 666286 w 3637508"/>
                <a:gd name="connsiteY4" fmla="*/ 1373374 h 2691924"/>
                <a:gd name="connsiteX5" fmla="*/ 2335815 w 3637508"/>
                <a:gd name="connsiteY5" fmla="*/ 1035403 h 2691924"/>
                <a:gd name="connsiteX6" fmla="*/ 2694303 w 3637508"/>
                <a:gd name="connsiteY6" fmla="*/ 2325838 h 2691924"/>
                <a:gd name="connsiteX7" fmla="*/ 3196186 w 3637508"/>
                <a:gd name="connsiteY7" fmla="*/ 2684293 h 2691924"/>
                <a:gd name="connsiteX8" fmla="*/ 3636614 w 3637508"/>
                <a:gd name="connsiteY8" fmla="*/ 2080041 h 2691924"/>
                <a:gd name="connsiteX9" fmla="*/ 3319096 w 3637508"/>
                <a:gd name="connsiteY9" fmla="*/ 1158301 h 2691924"/>
                <a:gd name="connsiteX10" fmla="*/ 3564916 w 3637508"/>
                <a:gd name="connsiteY10" fmla="*/ 349219 h 2691924"/>
                <a:gd name="connsiteX11" fmla="*/ 2766001 w 3637508"/>
                <a:gd name="connsiteY11" fmla="*/ 1006 h 2691924"/>
                <a:gd name="connsiteX0" fmla="*/ 2763302 w 3634809"/>
                <a:gd name="connsiteY0" fmla="*/ 1006 h 2691924"/>
                <a:gd name="connsiteX1" fmla="*/ 1431775 w 3634809"/>
                <a:gd name="connsiteY1" fmla="*/ 246803 h 2691924"/>
                <a:gd name="connsiteX2" fmla="*/ 274372 w 3634809"/>
                <a:gd name="connsiteY2" fmla="*/ 349219 h 2691924"/>
                <a:gd name="connsiteX3" fmla="*/ 18309 w 3634809"/>
                <a:gd name="connsiteY3" fmla="*/ 973953 h 2691924"/>
                <a:gd name="connsiteX4" fmla="*/ 622617 w 3634809"/>
                <a:gd name="connsiteY4" fmla="*/ 1270958 h 2691924"/>
                <a:gd name="connsiteX5" fmla="*/ 2333116 w 3634809"/>
                <a:gd name="connsiteY5" fmla="*/ 1035403 h 2691924"/>
                <a:gd name="connsiteX6" fmla="*/ 2691604 w 3634809"/>
                <a:gd name="connsiteY6" fmla="*/ 2325838 h 2691924"/>
                <a:gd name="connsiteX7" fmla="*/ 3193487 w 3634809"/>
                <a:gd name="connsiteY7" fmla="*/ 2684293 h 2691924"/>
                <a:gd name="connsiteX8" fmla="*/ 3633915 w 3634809"/>
                <a:gd name="connsiteY8" fmla="*/ 2080041 h 2691924"/>
                <a:gd name="connsiteX9" fmla="*/ 3316397 w 3634809"/>
                <a:gd name="connsiteY9" fmla="*/ 1158301 h 2691924"/>
                <a:gd name="connsiteX10" fmla="*/ 3562217 w 3634809"/>
                <a:gd name="connsiteY10" fmla="*/ 349219 h 2691924"/>
                <a:gd name="connsiteX11" fmla="*/ 2763302 w 3634809"/>
                <a:gd name="connsiteY11" fmla="*/ 1006 h 2691924"/>
                <a:gd name="connsiteX0" fmla="*/ 2771584 w 3643091"/>
                <a:gd name="connsiteY0" fmla="*/ 604 h 2691522"/>
                <a:gd name="connsiteX1" fmla="*/ 1808787 w 3643091"/>
                <a:gd name="connsiteY1" fmla="*/ 266884 h 2691522"/>
                <a:gd name="connsiteX2" fmla="*/ 282654 w 3643091"/>
                <a:gd name="connsiteY2" fmla="*/ 348817 h 2691522"/>
                <a:gd name="connsiteX3" fmla="*/ 26591 w 3643091"/>
                <a:gd name="connsiteY3" fmla="*/ 973551 h 2691522"/>
                <a:gd name="connsiteX4" fmla="*/ 630899 w 3643091"/>
                <a:gd name="connsiteY4" fmla="*/ 1270556 h 2691522"/>
                <a:gd name="connsiteX5" fmla="*/ 2341398 w 3643091"/>
                <a:gd name="connsiteY5" fmla="*/ 1035001 h 2691522"/>
                <a:gd name="connsiteX6" fmla="*/ 2699886 w 3643091"/>
                <a:gd name="connsiteY6" fmla="*/ 2325436 h 2691522"/>
                <a:gd name="connsiteX7" fmla="*/ 3201769 w 3643091"/>
                <a:gd name="connsiteY7" fmla="*/ 2683891 h 2691522"/>
                <a:gd name="connsiteX8" fmla="*/ 3642197 w 3643091"/>
                <a:gd name="connsiteY8" fmla="*/ 2079639 h 2691522"/>
                <a:gd name="connsiteX9" fmla="*/ 3324679 w 3643091"/>
                <a:gd name="connsiteY9" fmla="*/ 1157899 h 2691522"/>
                <a:gd name="connsiteX10" fmla="*/ 3570499 w 3643091"/>
                <a:gd name="connsiteY10" fmla="*/ 348817 h 2691522"/>
                <a:gd name="connsiteX11" fmla="*/ 2771584 w 3643091"/>
                <a:gd name="connsiteY11" fmla="*/ 604 h 2691522"/>
                <a:gd name="connsiteX0" fmla="*/ 2771584 w 3643091"/>
                <a:gd name="connsiteY0" fmla="*/ 35 h 2690953"/>
                <a:gd name="connsiteX1" fmla="*/ 1808787 w 3643091"/>
                <a:gd name="connsiteY1" fmla="*/ 266315 h 2690953"/>
                <a:gd name="connsiteX2" fmla="*/ 282654 w 3643091"/>
                <a:gd name="connsiteY2" fmla="*/ 348248 h 2690953"/>
                <a:gd name="connsiteX3" fmla="*/ 26591 w 3643091"/>
                <a:gd name="connsiteY3" fmla="*/ 972982 h 2690953"/>
                <a:gd name="connsiteX4" fmla="*/ 630899 w 3643091"/>
                <a:gd name="connsiteY4" fmla="*/ 1269987 h 2690953"/>
                <a:gd name="connsiteX5" fmla="*/ 2341398 w 3643091"/>
                <a:gd name="connsiteY5" fmla="*/ 1034432 h 2690953"/>
                <a:gd name="connsiteX6" fmla="*/ 2699886 w 3643091"/>
                <a:gd name="connsiteY6" fmla="*/ 2324867 h 2690953"/>
                <a:gd name="connsiteX7" fmla="*/ 3201769 w 3643091"/>
                <a:gd name="connsiteY7" fmla="*/ 2683322 h 2690953"/>
                <a:gd name="connsiteX8" fmla="*/ 3642197 w 3643091"/>
                <a:gd name="connsiteY8" fmla="*/ 2079070 h 2690953"/>
                <a:gd name="connsiteX9" fmla="*/ 3324679 w 3643091"/>
                <a:gd name="connsiteY9" fmla="*/ 1157330 h 2690953"/>
                <a:gd name="connsiteX10" fmla="*/ 3416862 w 3643091"/>
                <a:gd name="connsiteY10" fmla="*/ 256074 h 2690953"/>
                <a:gd name="connsiteX11" fmla="*/ 2771584 w 3643091"/>
                <a:gd name="connsiteY11" fmla="*/ 35 h 2690953"/>
                <a:gd name="connsiteX0" fmla="*/ 2771584 w 3704413"/>
                <a:gd name="connsiteY0" fmla="*/ 35 h 2686554"/>
                <a:gd name="connsiteX1" fmla="*/ 1808787 w 3704413"/>
                <a:gd name="connsiteY1" fmla="*/ 266315 h 2686554"/>
                <a:gd name="connsiteX2" fmla="*/ 282654 w 3704413"/>
                <a:gd name="connsiteY2" fmla="*/ 348248 h 2686554"/>
                <a:gd name="connsiteX3" fmla="*/ 26591 w 3704413"/>
                <a:gd name="connsiteY3" fmla="*/ 972982 h 2686554"/>
                <a:gd name="connsiteX4" fmla="*/ 630899 w 3704413"/>
                <a:gd name="connsiteY4" fmla="*/ 1269987 h 2686554"/>
                <a:gd name="connsiteX5" fmla="*/ 2341398 w 3704413"/>
                <a:gd name="connsiteY5" fmla="*/ 1034432 h 2686554"/>
                <a:gd name="connsiteX6" fmla="*/ 2699886 w 3704413"/>
                <a:gd name="connsiteY6" fmla="*/ 2324867 h 2686554"/>
                <a:gd name="connsiteX7" fmla="*/ 3201769 w 3704413"/>
                <a:gd name="connsiteY7" fmla="*/ 2683322 h 2686554"/>
                <a:gd name="connsiteX8" fmla="*/ 3703652 w 3704413"/>
                <a:gd name="connsiteY8" fmla="*/ 2181486 h 2686554"/>
                <a:gd name="connsiteX9" fmla="*/ 3324679 w 3704413"/>
                <a:gd name="connsiteY9" fmla="*/ 1157330 h 2686554"/>
                <a:gd name="connsiteX10" fmla="*/ 3416862 w 3704413"/>
                <a:gd name="connsiteY10" fmla="*/ 256074 h 2686554"/>
                <a:gd name="connsiteX11" fmla="*/ 2771584 w 3704413"/>
                <a:gd name="connsiteY11" fmla="*/ 35 h 2686554"/>
                <a:gd name="connsiteX0" fmla="*/ 2771584 w 3704539"/>
                <a:gd name="connsiteY0" fmla="*/ 35 h 2797900"/>
                <a:gd name="connsiteX1" fmla="*/ 1808787 w 3704539"/>
                <a:gd name="connsiteY1" fmla="*/ 266315 h 2797900"/>
                <a:gd name="connsiteX2" fmla="*/ 282654 w 3704539"/>
                <a:gd name="connsiteY2" fmla="*/ 348248 h 2797900"/>
                <a:gd name="connsiteX3" fmla="*/ 26591 w 3704539"/>
                <a:gd name="connsiteY3" fmla="*/ 972982 h 2797900"/>
                <a:gd name="connsiteX4" fmla="*/ 630899 w 3704539"/>
                <a:gd name="connsiteY4" fmla="*/ 1269987 h 2797900"/>
                <a:gd name="connsiteX5" fmla="*/ 2341398 w 3704539"/>
                <a:gd name="connsiteY5" fmla="*/ 1034432 h 2797900"/>
                <a:gd name="connsiteX6" fmla="*/ 2699886 w 3704539"/>
                <a:gd name="connsiteY6" fmla="*/ 2324867 h 2797900"/>
                <a:gd name="connsiteX7" fmla="*/ 3191526 w 3704539"/>
                <a:gd name="connsiteY7" fmla="*/ 2795979 h 2797900"/>
                <a:gd name="connsiteX8" fmla="*/ 3703652 w 3704539"/>
                <a:gd name="connsiteY8" fmla="*/ 2181486 h 2797900"/>
                <a:gd name="connsiteX9" fmla="*/ 3324679 w 3704539"/>
                <a:gd name="connsiteY9" fmla="*/ 1157330 h 2797900"/>
                <a:gd name="connsiteX10" fmla="*/ 3416862 w 3704539"/>
                <a:gd name="connsiteY10" fmla="*/ 256074 h 2797900"/>
                <a:gd name="connsiteX11" fmla="*/ 2771584 w 3704539"/>
                <a:gd name="connsiteY11" fmla="*/ 35 h 2797900"/>
                <a:gd name="connsiteX0" fmla="*/ 2771584 w 3704539"/>
                <a:gd name="connsiteY0" fmla="*/ 35 h 2797900"/>
                <a:gd name="connsiteX1" fmla="*/ 1808787 w 3704539"/>
                <a:gd name="connsiteY1" fmla="*/ 266315 h 2797900"/>
                <a:gd name="connsiteX2" fmla="*/ 282654 w 3704539"/>
                <a:gd name="connsiteY2" fmla="*/ 276557 h 2797900"/>
                <a:gd name="connsiteX3" fmla="*/ 26591 w 3704539"/>
                <a:gd name="connsiteY3" fmla="*/ 972982 h 2797900"/>
                <a:gd name="connsiteX4" fmla="*/ 630899 w 3704539"/>
                <a:gd name="connsiteY4" fmla="*/ 1269987 h 2797900"/>
                <a:gd name="connsiteX5" fmla="*/ 2341398 w 3704539"/>
                <a:gd name="connsiteY5" fmla="*/ 1034432 h 2797900"/>
                <a:gd name="connsiteX6" fmla="*/ 2699886 w 3704539"/>
                <a:gd name="connsiteY6" fmla="*/ 2324867 h 2797900"/>
                <a:gd name="connsiteX7" fmla="*/ 3191526 w 3704539"/>
                <a:gd name="connsiteY7" fmla="*/ 2795979 h 2797900"/>
                <a:gd name="connsiteX8" fmla="*/ 3703652 w 3704539"/>
                <a:gd name="connsiteY8" fmla="*/ 2181486 h 2797900"/>
                <a:gd name="connsiteX9" fmla="*/ 3324679 w 3704539"/>
                <a:gd name="connsiteY9" fmla="*/ 1157330 h 2797900"/>
                <a:gd name="connsiteX10" fmla="*/ 3416862 w 3704539"/>
                <a:gd name="connsiteY10" fmla="*/ 256074 h 2797900"/>
                <a:gd name="connsiteX11" fmla="*/ 2771584 w 3704539"/>
                <a:gd name="connsiteY11" fmla="*/ 35 h 279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4539" h="2797900">
                  <a:moveTo>
                    <a:pt x="2771584" y="35"/>
                  </a:moveTo>
                  <a:cubicBezTo>
                    <a:pt x="2503572" y="1742"/>
                    <a:pt x="2223608" y="220228"/>
                    <a:pt x="1808787" y="266315"/>
                  </a:cubicBezTo>
                  <a:cubicBezTo>
                    <a:pt x="1393966" y="312402"/>
                    <a:pt x="579687" y="158779"/>
                    <a:pt x="282654" y="276557"/>
                  </a:cubicBezTo>
                  <a:cubicBezTo>
                    <a:pt x="-14379" y="394335"/>
                    <a:pt x="-31450" y="807410"/>
                    <a:pt x="26591" y="972982"/>
                  </a:cubicBezTo>
                  <a:cubicBezTo>
                    <a:pt x="84632" y="1138554"/>
                    <a:pt x="245098" y="1259745"/>
                    <a:pt x="630899" y="1269987"/>
                  </a:cubicBezTo>
                  <a:cubicBezTo>
                    <a:pt x="1016700" y="1280229"/>
                    <a:pt x="1996567" y="858619"/>
                    <a:pt x="2341398" y="1034432"/>
                  </a:cubicBezTo>
                  <a:cubicBezTo>
                    <a:pt x="2686229" y="1210245"/>
                    <a:pt x="2558198" y="2031276"/>
                    <a:pt x="2699886" y="2324867"/>
                  </a:cubicBezTo>
                  <a:cubicBezTo>
                    <a:pt x="2841574" y="2618458"/>
                    <a:pt x="3024232" y="2819876"/>
                    <a:pt x="3191526" y="2795979"/>
                  </a:cubicBezTo>
                  <a:cubicBezTo>
                    <a:pt x="3358820" y="2772082"/>
                    <a:pt x="3681460" y="2454594"/>
                    <a:pt x="3703652" y="2181486"/>
                  </a:cubicBezTo>
                  <a:cubicBezTo>
                    <a:pt x="3725844" y="1908378"/>
                    <a:pt x="3324679" y="1442386"/>
                    <a:pt x="3324679" y="1157330"/>
                  </a:cubicBezTo>
                  <a:cubicBezTo>
                    <a:pt x="3324679" y="872274"/>
                    <a:pt x="3512459" y="452370"/>
                    <a:pt x="3416862" y="256074"/>
                  </a:cubicBezTo>
                  <a:cubicBezTo>
                    <a:pt x="3321265" y="59778"/>
                    <a:pt x="3039596" y="-1672"/>
                    <a:pt x="2771584" y="35"/>
                  </a:cubicBezTo>
                  <a:close/>
                </a:path>
              </a:pathLst>
            </a:cu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7487841" y="1394677"/>
              <a:ext cx="1079306" cy="997974"/>
              <a:chOff x="5387451" y="3459726"/>
              <a:chExt cx="1079306" cy="997974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5617864" y="3459726"/>
                <a:ext cx="848893" cy="848893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54" name="Straight Arrow Connector 53"/>
              <p:cNvCxnSpPr>
                <a:endCxn id="53" idx="3"/>
              </p:cNvCxnSpPr>
              <p:nvPr/>
            </p:nvCxnSpPr>
            <p:spPr>
              <a:xfrm flipV="1">
                <a:off x="5387451" y="4184301"/>
                <a:ext cx="354731" cy="27339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38" name="Freeform 237"/>
          <p:cNvSpPr/>
          <p:nvPr/>
        </p:nvSpPr>
        <p:spPr>
          <a:xfrm>
            <a:off x="2773715" y="1636287"/>
            <a:ext cx="6108472" cy="4579515"/>
          </a:xfrm>
          <a:custGeom>
            <a:avLst/>
            <a:gdLst>
              <a:gd name="connsiteX0" fmla="*/ 2849422 w 6108472"/>
              <a:gd name="connsiteY0" fmla="*/ 2100409 h 4579267"/>
              <a:gd name="connsiteX1" fmla="*/ 2665057 w 6108472"/>
              <a:gd name="connsiteY1" fmla="*/ 564176 h 4579267"/>
              <a:gd name="connsiteX2" fmla="*/ 3033788 w 6108472"/>
              <a:gd name="connsiteY2" fmla="*/ 890 h 4579267"/>
              <a:gd name="connsiteX3" fmla="*/ 3443488 w 6108472"/>
              <a:gd name="connsiteY3" fmla="*/ 472002 h 4579267"/>
              <a:gd name="connsiteX4" fmla="*/ 3627853 w 6108472"/>
              <a:gd name="connsiteY4" fmla="*/ 1813645 h 4579267"/>
              <a:gd name="connsiteX5" fmla="*/ 5430535 w 6108472"/>
              <a:gd name="connsiteY5" fmla="*/ 1414225 h 4579267"/>
              <a:gd name="connsiteX6" fmla="*/ 6096298 w 6108472"/>
              <a:gd name="connsiteY6" fmla="*/ 1680505 h 4579267"/>
              <a:gd name="connsiteX7" fmla="*/ 5727568 w 6108472"/>
              <a:gd name="connsiteY7" fmla="*/ 2335964 h 4579267"/>
              <a:gd name="connsiteX8" fmla="*/ 4170706 w 6108472"/>
              <a:gd name="connsiteY8" fmla="*/ 2540795 h 4579267"/>
              <a:gd name="connsiteX9" fmla="*/ 5696840 w 6108472"/>
              <a:gd name="connsiteY9" fmla="*/ 3718574 h 4579267"/>
              <a:gd name="connsiteX10" fmla="*/ 5512475 w 6108472"/>
              <a:gd name="connsiteY10" fmla="*/ 4527657 h 4579267"/>
              <a:gd name="connsiteX11" fmla="*/ 4775014 w 6108472"/>
              <a:gd name="connsiteY11" fmla="*/ 4343309 h 4579267"/>
              <a:gd name="connsiteX12" fmla="*/ 3423003 w 6108472"/>
              <a:gd name="connsiteY12" fmla="*/ 3093839 h 4579267"/>
              <a:gd name="connsiteX13" fmla="*/ 637041 w 6108472"/>
              <a:gd name="connsiteY13" fmla="*/ 2919733 h 4579267"/>
              <a:gd name="connsiteX14" fmla="*/ 2005 w 6108472"/>
              <a:gd name="connsiteY14" fmla="*/ 2387172 h 4579267"/>
              <a:gd name="connsiteX15" fmla="*/ 739466 w 6108472"/>
              <a:gd name="connsiteY15" fmla="*/ 2028718 h 4579267"/>
              <a:gd name="connsiteX16" fmla="*/ 2849422 w 6108472"/>
              <a:gd name="connsiteY16" fmla="*/ 2100409 h 4579267"/>
              <a:gd name="connsiteX0" fmla="*/ 2849422 w 6108472"/>
              <a:gd name="connsiteY0" fmla="*/ 2100409 h 4579267"/>
              <a:gd name="connsiteX1" fmla="*/ 2583117 w 6108472"/>
              <a:gd name="connsiteY1" fmla="*/ 564176 h 4579267"/>
              <a:gd name="connsiteX2" fmla="*/ 3033788 w 6108472"/>
              <a:gd name="connsiteY2" fmla="*/ 890 h 4579267"/>
              <a:gd name="connsiteX3" fmla="*/ 3443488 w 6108472"/>
              <a:gd name="connsiteY3" fmla="*/ 472002 h 4579267"/>
              <a:gd name="connsiteX4" fmla="*/ 3627853 w 6108472"/>
              <a:gd name="connsiteY4" fmla="*/ 1813645 h 4579267"/>
              <a:gd name="connsiteX5" fmla="*/ 5430535 w 6108472"/>
              <a:gd name="connsiteY5" fmla="*/ 1414225 h 4579267"/>
              <a:gd name="connsiteX6" fmla="*/ 6096298 w 6108472"/>
              <a:gd name="connsiteY6" fmla="*/ 1680505 h 4579267"/>
              <a:gd name="connsiteX7" fmla="*/ 5727568 w 6108472"/>
              <a:gd name="connsiteY7" fmla="*/ 2335964 h 4579267"/>
              <a:gd name="connsiteX8" fmla="*/ 4170706 w 6108472"/>
              <a:gd name="connsiteY8" fmla="*/ 2540795 h 4579267"/>
              <a:gd name="connsiteX9" fmla="*/ 5696840 w 6108472"/>
              <a:gd name="connsiteY9" fmla="*/ 3718574 h 4579267"/>
              <a:gd name="connsiteX10" fmla="*/ 5512475 w 6108472"/>
              <a:gd name="connsiteY10" fmla="*/ 4527657 h 4579267"/>
              <a:gd name="connsiteX11" fmla="*/ 4775014 w 6108472"/>
              <a:gd name="connsiteY11" fmla="*/ 4343309 h 4579267"/>
              <a:gd name="connsiteX12" fmla="*/ 3423003 w 6108472"/>
              <a:gd name="connsiteY12" fmla="*/ 3093839 h 4579267"/>
              <a:gd name="connsiteX13" fmla="*/ 637041 w 6108472"/>
              <a:gd name="connsiteY13" fmla="*/ 2919733 h 4579267"/>
              <a:gd name="connsiteX14" fmla="*/ 2005 w 6108472"/>
              <a:gd name="connsiteY14" fmla="*/ 2387172 h 4579267"/>
              <a:gd name="connsiteX15" fmla="*/ 739466 w 6108472"/>
              <a:gd name="connsiteY15" fmla="*/ 2028718 h 4579267"/>
              <a:gd name="connsiteX16" fmla="*/ 2849422 w 6108472"/>
              <a:gd name="connsiteY16" fmla="*/ 2100409 h 4579267"/>
              <a:gd name="connsiteX0" fmla="*/ 2849422 w 6108472"/>
              <a:gd name="connsiteY0" fmla="*/ 2100657 h 4579515"/>
              <a:gd name="connsiteX1" fmla="*/ 2583117 w 6108472"/>
              <a:gd name="connsiteY1" fmla="*/ 564424 h 4579515"/>
              <a:gd name="connsiteX2" fmla="*/ 3033788 w 6108472"/>
              <a:gd name="connsiteY2" fmla="*/ 1138 h 4579515"/>
              <a:gd name="connsiteX3" fmla="*/ 3525428 w 6108472"/>
              <a:gd name="connsiteY3" fmla="*/ 462008 h 4579515"/>
              <a:gd name="connsiteX4" fmla="*/ 3627853 w 6108472"/>
              <a:gd name="connsiteY4" fmla="*/ 1813893 h 4579515"/>
              <a:gd name="connsiteX5" fmla="*/ 5430535 w 6108472"/>
              <a:gd name="connsiteY5" fmla="*/ 1414473 h 4579515"/>
              <a:gd name="connsiteX6" fmla="*/ 6096298 w 6108472"/>
              <a:gd name="connsiteY6" fmla="*/ 1680753 h 4579515"/>
              <a:gd name="connsiteX7" fmla="*/ 5727568 w 6108472"/>
              <a:gd name="connsiteY7" fmla="*/ 2336212 h 4579515"/>
              <a:gd name="connsiteX8" fmla="*/ 4170706 w 6108472"/>
              <a:gd name="connsiteY8" fmla="*/ 2541043 h 4579515"/>
              <a:gd name="connsiteX9" fmla="*/ 5696840 w 6108472"/>
              <a:gd name="connsiteY9" fmla="*/ 3718822 h 4579515"/>
              <a:gd name="connsiteX10" fmla="*/ 5512475 w 6108472"/>
              <a:gd name="connsiteY10" fmla="*/ 4527905 h 4579515"/>
              <a:gd name="connsiteX11" fmla="*/ 4775014 w 6108472"/>
              <a:gd name="connsiteY11" fmla="*/ 4343557 h 4579515"/>
              <a:gd name="connsiteX12" fmla="*/ 3423003 w 6108472"/>
              <a:gd name="connsiteY12" fmla="*/ 3094087 h 4579515"/>
              <a:gd name="connsiteX13" fmla="*/ 637041 w 6108472"/>
              <a:gd name="connsiteY13" fmla="*/ 2919981 h 4579515"/>
              <a:gd name="connsiteX14" fmla="*/ 2005 w 6108472"/>
              <a:gd name="connsiteY14" fmla="*/ 2387420 h 4579515"/>
              <a:gd name="connsiteX15" fmla="*/ 739466 w 6108472"/>
              <a:gd name="connsiteY15" fmla="*/ 2028966 h 4579515"/>
              <a:gd name="connsiteX16" fmla="*/ 2849422 w 6108472"/>
              <a:gd name="connsiteY16" fmla="*/ 2100657 h 4579515"/>
              <a:gd name="connsiteX0" fmla="*/ 2726512 w 6108472"/>
              <a:gd name="connsiteY0" fmla="*/ 2018725 h 4579515"/>
              <a:gd name="connsiteX1" fmla="*/ 2583117 w 6108472"/>
              <a:gd name="connsiteY1" fmla="*/ 564424 h 4579515"/>
              <a:gd name="connsiteX2" fmla="*/ 3033788 w 6108472"/>
              <a:gd name="connsiteY2" fmla="*/ 1138 h 4579515"/>
              <a:gd name="connsiteX3" fmla="*/ 3525428 w 6108472"/>
              <a:gd name="connsiteY3" fmla="*/ 462008 h 4579515"/>
              <a:gd name="connsiteX4" fmla="*/ 3627853 w 6108472"/>
              <a:gd name="connsiteY4" fmla="*/ 1813893 h 4579515"/>
              <a:gd name="connsiteX5" fmla="*/ 5430535 w 6108472"/>
              <a:gd name="connsiteY5" fmla="*/ 1414473 h 4579515"/>
              <a:gd name="connsiteX6" fmla="*/ 6096298 w 6108472"/>
              <a:gd name="connsiteY6" fmla="*/ 1680753 h 4579515"/>
              <a:gd name="connsiteX7" fmla="*/ 5727568 w 6108472"/>
              <a:gd name="connsiteY7" fmla="*/ 2336212 h 4579515"/>
              <a:gd name="connsiteX8" fmla="*/ 4170706 w 6108472"/>
              <a:gd name="connsiteY8" fmla="*/ 2541043 h 4579515"/>
              <a:gd name="connsiteX9" fmla="*/ 5696840 w 6108472"/>
              <a:gd name="connsiteY9" fmla="*/ 3718822 h 4579515"/>
              <a:gd name="connsiteX10" fmla="*/ 5512475 w 6108472"/>
              <a:gd name="connsiteY10" fmla="*/ 4527905 h 4579515"/>
              <a:gd name="connsiteX11" fmla="*/ 4775014 w 6108472"/>
              <a:gd name="connsiteY11" fmla="*/ 4343557 h 4579515"/>
              <a:gd name="connsiteX12" fmla="*/ 3423003 w 6108472"/>
              <a:gd name="connsiteY12" fmla="*/ 3094087 h 4579515"/>
              <a:gd name="connsiteX13" fmla="*/ 637041 w 6108472"/>
              <a:gd name="connsiteY13" fmla="*/ 2919981 h 4579515"/>
              <a:gd name="connsiteX14" fmla="*/ 2005 w 6108472"/>
              <a:gd name="connsiteY14" fmla="*/ 2387420 h 4579515"/>
              <a:gd name="connsiteX15" fmla="*/ 739466 w 6108472"/>
              <a:gd name="connsiteY15" fmla="*/ 2028966 h 4579515"/>
              <a:gd name="connsiteX16" fmla="*/ 2726512 w 6108472"/>
              <a:gd name="connsiteY16" fmla="*/ 2018725 h 457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108472" h="4579515">
                <a:moveTo>
                  <a:pt x="2726512" y="2018725"/>
                </a:moveTo>
                <a:cubicBezTo>
                  <a:pt x="3033787" y="1774635"/>
                  <a:pt x="2531904" y="900688"/>
                  <a:pt x="2583117" y="564424"/>
                </a:cubicBezTo>
                <a:cubicBezTo>
                  <a:pt x="2634330" y="228160"/>
                  <a:pt x="2876736" y="18207"/>
                  <a:pt x="3033788" y="1138"/>
                </a:cubicBezTo>
                <a:cubicBezTo>
                  <a:pt x="3190840" y="-15931"/>
                  <a:pt x="3426417" y="159882"/>
                  <a:pt x="3525428" y="462008"/>
                </a:cubicBezTo>
                <a:cubicBezTo>
                  <a:pt x="3624439" y="764134"/>
                  <a:pt x="3310335" y="1655149"/>
                  <a:pt x="3627853" y="1813893"/>
                </a:cubicBezTo>
                <a:cubicBezTo>
                  <a:pt x="3945371" y="1972637"/>
                  <a:pt x="5019128" y="1436663"/>
                  <a:pt x="5430535" y="1414473"/>
                </a:cubicBezTo>
                <a:cubicBezTo>
                  <a:pt x="5841943" y="1392283"/>
                  <a:pt x="6046793" y="1527130"/>
                  <a:pt x="6096298" y="1680753"/>
                </a:cubicBezTo>
                <a:cubicBezTo>
                  <a:pt x="6145803" y="1834376"/>
                  <a:pt x="6048500" y="2192830"/>
                  <a:pt x="5727568" y="2336212"/>
                </a:cubicBezTo>
                <a:cubicBezTo>
                  <a:pt x="5406636" y="2479594"/>
                  <a:pt x="4175827" y="2310608"/>
                  <a:pt x="4170706" y="2541043"/>
                </a:cubicBezTo>
                <a:cubicBezTo>
                  <a:pt x="4165585" y="2771478"/>
                  <a:pt x="5473212" y="3387678"/>
                  <a:pt x="5696840" y="3718822"/>
                </a:cubicBezTo>
                <a:cubicBezTo>
                  <a:pt x="5920468" y="4049966"/>
                  <a:pt x="5666113" y="4423782"/>
                  <a:pt x="5512475" y="4527905"/>
                </a:cubicBezTo>
                <a:cubicBezTo>
                  <a:pt x="5358837" y="4632028"/>
                  <a:pt x="5123259" y="4582527"/>
                  <a:pt x="4775014" y="4343557"/>
                </a:cubicBezTo>
                <a:cubicBezTo>
                  <a:pt x="4426769" y="4104587"/>
                  <a:pt x="4112665" y="3331350"/>
                  <a:pt x="3423003" y="3094087"/>
                </a:cubicBezTo>
                <a:cubicBezTo>
                  <a:pt x="2733341" y="2856824"/>
                  <a:pt x="1207207" y="3037759"/>
                  <a:pt x="637041" y="2919981"/>
                </a:cubicBezTo>
                <a:cubicBezTo>
                  <a:pt x="66875" y="2802203"/>
                  <a:pt x="-15066" y="2535922"/>
                  <a:pt x="2005" y="2387420"/>
                </a:cubicBezTo>
                <a:cubicBezTo>
                  <a:pt x="19076" y="2238918"/>
                  <a:pt x="285382" y="2090415"/>
                  <a:pt x="739466" y="2028966"/>
                </a:cubicBezTo>
                <a:cubicBezTo>
                  <a:pt x="1193550" y="1967517"/>
                  <a:pt x="2419237" y="2262815"/>
                  <a:pt x="2726512" y="2018725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44" name="Group 243"/>
          <p:cNvGrpSpPr/>
          <p:nvPr/>
        </p:nvGrpSpPr>
        <p:grpSpPr>
          <a:xfrm>
            <a:off x="5387451" y="3612126"/>
            <a:ext cx="1079306" cy="997974"/>
            <a:chOff x="5387451" y="3459726"/>
            <a:chExt cx="1079306" cy="997974"/>
          </a:xfrm>
        </p:grpSpPr>
        <p:sp>
          <p:nvSpPr>
            <p:cNvPr id="239" name="Oval 238"/>
            <p:cNvSpPr/>
            <p:nvPr/>
          </p:nvSpPr>
          <p:spPr>
            <a:xfrm>
              <a:off x="5617864" y="3459726"/>
              <a:ext cx="848893" cy="84889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41" name="Straight Arrow Connector 240"/>
            <p:cNvCxnSpPr>
              <a:endCxn id="239" idx="3"/>
            </p:cNvCxnSpPr>
            <p:nvPr/>
          </p:nvCxnSpPr>
          <p:spPr>
            <a:xfrm flipV="1">
              <a:off x="5387451" y="4184301"/>
              <a:ext cx="354731" cy="27339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/>
          <p:cNvCxnSpPr>
            <a:stCxn id="9" idx="0"/>
            <a:endCxn id="8" idx="4"/>
          </p:cNvCxnSpPr>
          <p:nvPr/>
        </p:nvCxnSpPr>
        <p:spPr>
          <a:xfrm flipH="1" flipV="1">
            <a:off x="5818607" y="2354551"/>
            <a:ext cx="216458" cy="149281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7" idx="6"/>
            <a:endCxn id="9" idx="2"/>
          </p:cNvCxnSpPr>
          <p:nvPr/>
        </p:nvCxnSpPr>
        <p:spPr>
          <a:xfrm flipV="1">
            <a:off x="3628609" y="4037864"/>
            <a:ext cx="2215956" cy="557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" idx="6"/>
            <a:endCxn id="5" idx="2"/>
          </p:cNvCxnSpPr>
          <p:nvPr/>
        </p:nvCxnSpPr>
        <p:spPr>
          <a:xfrm flipV="1">
            <a:off x="6225565" y="3469508"/>
            <a:ext cx="1936318" cy="56835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9" idx="5"/>
            <a:endCxn id="11" idx="1"/>
          </p:cNvCxnSpPr>
          <p:nvPr/>
        </p:nvCxnSpPr>
        <p:spPr>
          <a:xfrm>
            <a:off x="6169769" y="4172568"/>
            <a:ext cx="1644538" cy="13771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Gill Sans Light"/>
              </a:rPr>
              <a:t>The Graph-Parallel Pattern</a:t>
            </a:r>
          </a:p>
        </p:txBody>
      </p:sp>
      <p:sp>
        <p:nvSpPr>
          <p:cNvPr id="5" name="Oval 4"/>
          <p:cNvSpPr/>
          <p:nvPr/>
        </p:nvSpPr>
        <p:spPr>
          <a:xfrm>
            <a:off x="8161883" y="3279008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3247609" y="3903160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28107" y="1973551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5844565" y="3847364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758511" y="5493915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2" name="Straight Connector 21"/>
          <p:cNvCxnSpPr>
            <a:stCxn id="10" idx="6"/>
            <a:endCxn id="11" idx="2"/>
          </p:cNvCxnSpPr>
          <p:nvPr/>
        </p:nvCxnSpPr>
        <p:spPr>
          <a:xfrm>
            <a:off x="5273151" y="5549711"/>
            <a:ext cx="2485360" cy="1347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8" idx="2"/>
            <a:endCxn id="6" idx="7"/>
          </p:cNvCxnSpPr>
          <p:nvPr/>
        </p:nvCxnSpPr>
        <p:spPr>
          <a:xfrm flipH="1">
            <a:off x="4205742" y="2164051"/>
            <a:ext cx="1422365" cy="2462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1"/>
            <a:endCxn id="7" idx="4"/>
          </p:cNvCxnSpPr>
          <p:nvPr/>
        </p:nvCxnSpPr>
        <p:spPr>
          <a:xfrm flipH="1" flipV="1">
            <a:off x="3438109" y="4284160"/>
            <a:ext cx="1509838" cy="113084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6" idx="3"/>
            <a:endCxn id="7" idx="0"/>
          </p:cNvCxnSpPr>
          <p:nvPr/>
        </p:nvCxnSpPr>
        <p:spPr>
          <a:xfrm flipH="1">
            <a:off x="3438109" y="2679755"/>
            <a:ext cx="498225" cy="12234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1" idx="0"/>
            <a:endCxn id="5" idx="4"/>
          </p:cNvCxnSpPr>
          <p:nvPr/>
        </p:nvCxnSpPr>
        <p:spPr>
          <a:xfrm flipV="1">
            <a:off x="7949011" y="3660008"/>
            <a:ext cx="403372" cy="183390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2" idx="2"/>
            <a:endCxn id="8" idx="6"/>
          </p:cNvCxnSpPr>
          <p:nvPr/>
        </p:nvCxnSpPr>
        <p:spPr>
          <a:xfrm flipH="1">
            <a:off x="6009107" y="1943100"/>
            <a:ext cx="1947662" cy="22095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12" idx="4"/>
            <a:endCxn id="5" idx="0"/>
          </p:cNvCxnSpPr>
          <p:nvPr/>
        </p:nvCxnSpPr>
        <p:spPr>
          <a:xfrm>
            <a:off x="8147269" y="2133600"/>
            <a:ext cx="205114" cy="11454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>
            <a:stCxn id="8" idx="5"/>
            <a:endCxn id="5" idx="1"/>
          </p:cNvCxnSpPr>
          <p:nvPr/>
        </p:nvCxnSpPr>
        <p:spPr>
          <a:xfrm>
            <a:off x="5953311" y="2298755"/>
            <a:ext cx="2264368" cy="10360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880538" y="2354551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892151" y="5359211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956769" y="1752600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4" name="Can 213"/>
          <p:cNvSpPr/>
          <p:nvPr/>
        </p:nvSpPr>
        <p:spPr>
          <a:xfrm>
            <a:off x="762000" y="2377577"/>
            <a:ext cx="1822558" cy="134295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  <a:latin typeface="Helvetica Neue Light"/>
                <a:cs typeface="Helvetica Neue Light"/>
              </a:rPr>
              <a:t>Model / Alg. </a:t>
            </a:r>
          </a:p>
          <a:p>
            <a:pPr algn="ctr"/>
            <a:r>
              <a:rPr lang="en-US" dirty="0">
                <a:solidFill>
                  <a:prstClr val="white"/>
                </a:solidFill>
                <a:latin typeface="Helvetica Neue Light"/>
                <a:cs typeface="Helvetica Neue Light"/>
              </a:rPr>
              <a:t>State</a:t>
            </a:r>
          </a:p>
        </p:txBody>
      </p:sp>
      <p:grpSp>
        <p:nvGrpSpPr>
          <p:cNvPr id="237" name="Group 236"/>
          <p:cNvGrpSpPr/>
          <p:nvPr/>
        </p:nvGrpSpPr>
        <p:grpSpPr>
          <a:xfrm>
            <a:off x="3514309" y="2219847"/>
            <a:ext cx="5096291" cy="3663286"/>
            <a:chOff x="3514309" y="2067447"/>
            <a:chExt cx="5096291" cy="3663286"/>
          </a:xfrm>
        </p:grpSpPr>
        <p:sp>
          <p:nvSpPr>
            <p:cNvPr id="216" name="Can 215"/>
            <p:cNvSpPr/>
            <p:nvPr/>
          </p:nvSpPr>
          <p:spPr>
            <a:xfrm>
              <a:off x="3514309" y="4020168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7" name="Can 216"/>
            <p:cNvSpPr/>
            <p:nvPr/>
          </p:nvSpPr>
          <p:spPr>
            <a:xfrm>
              <a:off x="5844565" y="2067447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8" name="Can 217"/>
            <p:cNvSpPr/>
            <p:nvPr/>
          </p:nvSpPr>
          <p:spPr>
            <a:xfrm>
              <a:off x="6055469" y="3980714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0" name="Can 219"/>
            <p:cNvSpPr/>
            <p:nvPr/>
          </p:nvSpPr>
          <p:spPr>
            <a:xfrm>
              <a:off x="7989079" y="5540233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2" name="Can 221"/>
            <p:cNvSpPr/>
            <p:nvPr/>
          </p:nvSpPr>
          <p:spPr>
            <a:xfrm>
              <a:off x="8382000" y="3261312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6" name="Can 225"/>
            <p:cNvSpPr/>
            <p:nvPr/>
          </p:nvSpPr>
          <p:spPr>
            <a:xfrm>
              <a:off x="4663551" y="3811967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8" name="Can 227"/>
            <p:cNvSpPr/>
            <p:nvPr/>
          </p:nvSpPr>
          <p:spPr>
            <a:xfrm>
              <a:off x="5816153" y="2896654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1" name="Can 230"/>
            <p:cNvSpPr/>
            <p:nvPr/>
          </p:nvSpPr>
          <p:spPr>
            <a:xfrm>
              <a:off x="7048500" y="3507889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3" name="Can 232"/>
            <p:cNvSpPr/>
            <p:nvPr/>
          </p:nvSpPr>
          <p:spPr>
            <a:xfrm>
              <a:off x="6858000" y="4572000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3591533" y="1916401"/>
            <a:ext cx="4798950" cy="3863264"/>
            <a:chOff x="3591533" y="1764001"/>
            <a:chExt cx="4798950" cy="3863264"/>
          </a:xfrm>
        </p:grpSpPr>
        <p:sp>
          <p:nvSpPr>
            <p:cNvPr id="215" name="Can 214"/>
            <p:cNvSpPr/>
            <p:nvPr/>
          </p:nvSpPr>
          <p:spPr>
            <a:xfrm>
              <a:off x="4147238" y="2439516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9" name="Can 218"/>
            <p:cNvSpPr/>
            <p:nvPr/>
          </p:nvSpPr>
          <p:spPr>
            <a:xfrm>
              <a:off x="5158851" y="5436765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3" name="Can 222"/>
            <p:cNvSpPr/>
            <p:nvPr/>
          </p:nvSpPr>
          <p:spPr>
            <a:xfrm>
              <a:off x="8161883" y="1764001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4" name="Can 223"/>
            <p:cNvSpPr/>
            <p:nvPr/>
          </p:nvSpPr>
          <p:spPr>
            <a:xfrm>
              <a:off x="4777851" y="2038350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5" name="Can 224"/>
            <p:cNvSpPr/>
            <p:nvPr/>
          </p:nvSpPr>
          <p:spPr>
            <a:xfrm>
              <a:off x="3591533" y="2991904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7" name="Can 226"/>
            <p:cNvSpPr/>
            <p:nvPr/>
          </p:nvSpPr>
          <p:spPr>
            <a:xfrm>
              <a:off x="6934200" y="1781246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9" name="Can 228"/>
            <p:cNvSpPr/>
            <p:nvPr/>
          </p:nvSpPr>
          <p:spPr>
            <a:xfrm>
              <a:off x="6972300" y="2534766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0" name="Can 229"/>
            <p:cNvSpPr/>
            <p:nvPr/>
          </p:nvSpPr>
          <p:spPr>
            <a:xfrm>
              <a:off x="8103379" y="2392651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2" name="Can 231"/>
            <p:cNvSpPr/>
            <p:nvPr/>
          </p:nvSpPr>
          <p:spPr>
            <a:xfrm>
              <a:off x="8047583" y="4267200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4" name="Can 233"/>
            <p:cNvSpPr/>
            <p:nvPr/>
          </p:nvSpPr>
          <p:spPr>
            <a:xfrm>
              <a:off x="6324600" y="5341515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5" name="Can 234"/>
            <p:cNvSpPr/>
            <p:nvPr/>
          </p:nvSpPr>
          <p:spPr>
            <a:xfrm>
              <a:off x="4157897" y="4667250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249" name="Rounded Rectangle 248"/>
          <p:cNvSpPr/>
          <p:nvPr/>
        </p:nvSpPr>
        <p:spPr>
          <a:xfrm>
            <a:off x="462863" y="5111561"/>
            <a:ext cx="3575737" cy="136543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Helvetica Neue Light"/>
                <a:cs typeface="Helvetica Neue Light"/>
              </a:rPr>
              <a:t>Computation depends only on the </a:t>
            </a:r>
            <a:r>
              <a:rPr lang="en-US" b="1" dirty="0">
                <a:solidFill>
                  <a:prstClr val="black"/>
                </a:solidFill>
                <a:latin typeface="Helvetica Neue Light"/>
                <a:cs typeface="Helvetica Neue Light"/>
              </a:rPr>
              <a:t>neighbors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011317" y="1752600"/>
            <a:ext cx="2370683" cy="1526408"/>
            <a:chOff x="6019800" y="1600200"/>
            <a:chExt cx="2370683" cy="1526408"/>
          </a:xfrm>
        </p:grpSpPr>
        <p:grpSp>
          <p:nvGrpSpPr>
            <p:cNvPr id="14" name="Group 13"/>
            <p:cNvGrpSpPr/>
            <p:nvPr/>
          </p:nvGrpSpPr>
          <p:grpSpPr>
            <a:xfrm>
              <a:off x="6019800" y="1600200"/>
              <a:ext cx="2343276" cy="1526408"/>
              <a:chOff x="6019800" y="1600200"/>
              <a:chExt cx="2343276" cy="1526408"/>
            </a:xfrm>
          </p:grpSpPr>
          <p:cxnSp>
            <p:nvCxnSpPr>
              <p:cNvPr id="57" name="Straight Connector 56"/>
              <p:cNvCxnSpPr>
                <a:stCxn id="59" idx="2"/>
              </p:cNvCxnSpPr>
              <p:nvPr/>
            </p:nvCxnSpPr>
            <p:spPr>
              <a:xfrm flipH="1">
                <a:off x="6019800" y="1790700"/>
                <a:ext cx="1947662" cy="22095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stCxn id="59" idx="4"/>
              </p:cNvCxnSpPr>
              <p:nvPr/>
            </p:nvCxnSpPr>
            <p:spPr>
              <a:xfrm>
                <a:off x="8157962" y="1981200"/>
                <a:ext cx="205114" cy="114540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>
                <a:off x="7967462" y="1600200"/>
                <a:ext cx="381000" cy="381000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61" name="Can 60"/>
            <p:cNvSpPr/>
            <p:nvPr/>
          </p:nvSpPr>
          <p:spPr>
            <a:xfrm>
              <a:off x="8161883" y="1752600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2" name="Can 61"/>
            <p:cNvSpPr/>
            <p:nvPr/>
          </p:nvSpPr>
          <p:spPr>
            <a:xfrm>
              <a:off x="6934200" y="1769845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3" name="Can 62"/>
            <p:cNvSpPr/>
            <p:nvPr/>
          </p:nvSpPr>
          <p:spPr>
            <a:xfrm>
              <a:off x="8103379" y="2381250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65" name="CustomShape 4">
            <a:extLst>
              <a:ext uri="{FF2B5EF4-FFF2-40B4-BE49-F238E27FC236}">
                <a16:creationId xmlns:a16="http://schemas.microsoft.com/office/drawing/2014/main" id="{67D21F48-0484-48F6-A46B-E45F373E9F9A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6" name="Footer Placeholder 3">
            <a:extLst>
              <a:ext uri="{FF2B5EF4-FFF2-40B4-BE49-F238E27FC236}">
                <a16:creationId xmlns:a16="http://schemas.microsoft.com/office/drawing/2014/main" id="{BEFBD4ED-C8B3-4965-9BBB-3AE02318E0D7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483000" y="594000"/>
              <a:ext cx="4689000" cy="49410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73640" y="586800"/>
                <a:ext cx="4706280" cy="496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668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2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3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3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42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4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4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5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5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57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6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6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6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6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2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72" dur="2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" grpId="0" animBg="1"/>
      <p:bldP spid="214" grpId="0" animBg="1"/>
      <p:bldP spid="24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5355FD-4CFC-4F1B-9F7D-5EDAA62C7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Gonzalez et al. [OSDI’12]</a:t>
            </a:r>
            <a:br>
              <a:rPr lang="en-IN" dirty="0"/>
            </a:b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70DE90-2E82-4BCA-9EEC-276B9F1A7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Graph-Parallel Pattern </a:t>
            </a:r>
          </a:p>
        </p:txBody>
      </p:sp>
      <p:sp>
        <p:nvSpPr>
          <p:cNvPr id="2" name="Oval 1"/>
          <p:cNvSpPr/>
          <p:nvPr/>
        </p:nvSpPr>
        <p:spPr>
          <a:xfrm>
            <a:off x="3962400" y="3733800"/>
            <a:ext cx="533400" cy="533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01062" y="2308253"/>
            <a:ext cx="533400" cy="533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447800" y="4114800"/>
            <a:ext cx="533400" cy="533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477000" y="2574953"/>
            <a:ext cx="533400" cy="533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019800" y="5410200"/>
            <a:ext cx="533400" cy="533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5" idx="5"/>
          </p:cNvCxnSpPr>
          <p:nvPr/>
        </p:nvCxnSpPr>
        <p:spPr>
          <a:xfrm>
            <a:off x="2956347" y="2763538"/>
            <a:ext cx="1236568" cy="119886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7" idx="6"/>
          </p:cNvCxnSpPr>
          <p:nvPr/>
        </p:nvCxnSpPr>
        <p:spPr>
          <a:xfrm flipV="1">
            <a:off x="1981200" y="4038600"/>
            <a:ext cx="2211715" cy="3429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4192915" y="2841653"/>
            <a:ext cx="2588886" cy="119694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4192915" y="4038600"/>
            <a:ext cx="2131686" cy="16764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276600" y="2763538"/>
            <a:ext cx="685800" cy="66546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2466193" y="3959980"/>
            <a:ext cx="962807" cy="152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4953000" y="4300215"/>
            <a:ext cx="762000" cy="57658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812907" y="2962056"/>
            <a:ext cx="978293" cy="5136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838200" y="5165866"/>
            <a:ext cx="48607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solidFill>
                  <a:srgbClr val="3366FF"/>
                </a:solidFill>
                <a:latin typeface="Gill Sans Light"/>
                <a:cs typeface="Gill Sans Light"/>
              </a:rPr>
              <a:t>Gather</a:t>
            </a:r>
            <a:r>
              <a:rPr lang="en-US" sz="3600" dirty="0">
                <a:latin typeface="Gill Sans Light"/>
                <a:cs typeface="Gill Sans Light"/>
              </a:rPr>
              <a:t> information from</a:t>
            </a:r>
            <a:br>
              <a:rPr lang="en-US" sz="3600" dirty="0">
                <a:latin typeface="Gill Sans Light"/>
                <a:cs typeface="Gill Sans Light"/>
              </a:rPr>
            </a:br>
            <a:r>
              <a:rPr lang="en-US" sz="3600" dirty="0">
                <a:latin typeface="Gill Sans Light"/>
                <a:cs typeface="Gill Sans Light"/>
              </a:rPr>
              <a:t>neighboring vertices</a:t>
            </a:r>
          </a:p>
        </p:txBody>
      </p:sp>
      <p:sp>
        <p:nvSpPr>
          <p:cNvPr id="40" name="Subtitle 5"/>
          <p:cNvSpPr txBox="1">
            <a:spLocks/>
          </p:cNvSpPr>
          <p:nvPr/>
        </p:nvSpPr>
        <p:spPr>
          <a:xfrm>
            <a:off x="304800" y="381000"/>
            <a:ext cx="8382000" cy="175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>
              <a:latin typeface="Gill Sans Light"/>
              <a:cs typeface="Gill Sans Light"/>
            </a:endParaRP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50C80EDF-7805-4D63-9E24-4A58A1C0BC55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DC4B5616-15AC-4EDD-8571-E0FA86DC1D94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66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09156A-408D-4E65-9C4F-01F63ABD2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Gonzalez et al. [OSDI’12]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5BCD53-85B4-481C-9E0F-49D62578C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Graph-Parallel Pattern </a:t>
            </a:r>
          </a:p>
        </p:txBody>
      </p:sp>
      <p:sp>
        <p:nvSpPr>
          <p:cNvPr id="5" name="Oval 4"/>
          <p:cNvSpPr/>
          <p:nvPr/>
        </p:nvSpPr>
        <p:spPr>
          <a:xfrm>
            <a:off x="2501062" y="2308253"/>
            <a:ext cx="533400" cy="533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447800" y="4114800"/>
            <a:ext cx="533400" cy="533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477000" y="2574953"/>
            <a:ext cx="533400" cy="533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019800" y="5410200"/>
            <a:ext cx="533400" cy="533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5" idx="5"/>
          </p:cNvCxnSpPr>
          <p:nvPr/>
        </p:nvCxnSpPr>
        <p:spPr>
          <a:xfrm>
            <a:off x="2956347" y="2763538"/>
            <a:ext cx="1236568" cy="119886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7" idx="6"/>
          </p:cNvCxnSpPr>
          <p:nvPr/>
        </p:nvCxnSpPr>
        <p:spPr>
          <a:xfrm flipV="1">
            <a:off x="1981200" y="4038600"/>
            <a:ext cx="2211715" cy="3429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4192915" y="2841653"/>
            <a:ext cx="2588886" cy="119694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4192915" y="4038600"/>
            <a:ext cx="2131686" cy="16764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838200" y="5165866"/>
            <a:ext cx="407805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solidFill>
                  <a:srgbClr val="3366FF"/>
                </a:solidFill>
                <a:latin typeface="Gill Sans Light"/>
                <a:cs typeface="Gill Sans Light"/>
              </a:rPr>
              <a:t>Apply</a:t>
            </a:r>
            <a:r>
              <a:rPr lang="en-US" sz="4800" dirty="0">
                <a:latin typeface="Gill Sans Light"/>
                <a:cs typeface="Gill Sans Light"/>
              </a:rPr>
              <a:t> </a:t>
            </a:r>
            <a:r>
              <a:rPr lang="en-US" sz="3600" dirty="0">
                <a:latin typeface="Gill Sans Light"/>
                <a:cs typeface="Gill Sans Light"/>
              </a:rPr>
              <a:t>an update the </a:t>
            </a:r>
          </a:p>
          <a:p>
            <a:r>
              <a:rPr lang="en-US" sz="3600" dirty="0">
                <a:latin typeface="Gill Sans Light"/>
                <a:cs typeface="Gill Sans Light"/>
              </a:rPr>
              <a:t>vertex property</a:t>
            </a:r>
          </a:p>
        </p:txBody>
      </p:sp>
      <p:sp>
        <p:nvSpPr>
          <p:cNvPr id="2" name="Oval 1"/>
          <p:cNvSpPr/>
          <p:nvPr/>
        </p:nvSpPr>
        <p:spPr>
          <a:xfrm>
            <a:off x="3962400" y="3733800"/>
            <a:ext cx="533400" cy="5334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ubtitle 5"/>
          <p:cNvSpPr txBox="1">
            <a:spLocks/>
          </p:cNvSpPr>
          <p:nvPr/>
        </p:nvSpPr>
        <p:spPr>
          <a:xfrm>
            <a:off x="304800" y="381000"/>
            <a:ext cx="8382000" cy="175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>
              <a:latin typeface="Gill Sans Light"/>
              <a:cs typeface="Gill Sans Light"/>
            </a:endParaRPr>
          </a:p>
        </p:txBody>
      </p:sp>
      <p:sp>
        <p:nvSpPr>
          <p:cNvPr id="17" name="CustomShape 4">
            <a:extLst>
              <a:ext uri="{FF2B5EF4-FFF2-40B4-BE49-F238E27FC236}">
                <a16:creationId xmlns:a16="http://schemas.microsoft.com/office/drawing/2014/main" id="{106CE464-3F03-46CB-A1AA-A3B7725CF706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56381140-DCFE-4D82-A8C6-B609F7F3BE62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61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F061FE-6432-4532-B5C4-9E5AB4DB2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Graph-Parallel Pattern </a:t>
            </a:r>
          </a:p>
        </p:txBody>
      </p:sp>
      <p:sp>
        <p:nvSpPr>
          <p:cNvPr id="2" name="Oval 1"/>
          <p:cNvSpPr/>
          <p:nvPr/>
        </p:nvSpPr>
        <p:spPr>
          <a:xfrm>
            <a:off x="3962400" y="3733800"/>
            <a:ext cx="533400" cy="533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01062" y="2308253"/>
            <a:ext cx="533400" cy="533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447800" y="4114800"/>
            <a:ext cx="533400" cy="533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477000" y="2574953"/>
            <a:ext cx="533400" cy="533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019800" y="5410200"/>
            <a:ext cx="533400" cy="533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5" idx="5"/>
          </p:cNvCxnSpPr>
          <p:nvPr/>
        </p:nvCxnSpPr>
        <p:spPr>
          <a:xfrm>
            <a:off x="2956347" y="2763538"/>
            <a:ext cx="1236568" cy="119886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7" idx="6"/>
          </p:cNvCxnSpPr>
          <p:nvPr/>
        </p:nvCxnSpPr>
        <p:spPr>
          <a:xfrm flipV="1">
            <a:off x="1981200" y="4038600"/>
            <a:ext cx="2211715" cy="3429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4192915" y="2841653"/>
            <a:ext cx="2588886" cy="119694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4192915" y="4038600"/>
            <a:ext cx="2131686" cy="16764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276600" y="2763538"/>
            <a:ext cx="685800" cy="665462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2466193" y="3959980"/>
            <a:ext cx="962807" cy="15240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4953000" y="4300215"/>
            <a:ext cx="762000" cy="576585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812907" y="2962056"/>
            <a:ext cx="978293" cy="513624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838200" y="5165866"/>
            <a:ext cx="44893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solidFill>
                  <a:srgbClr val="3366FF"/>
                </a:solidFill>
                <a:latin typeface="Gill Sans Light"/>
                <a:cs typeface="Gill Sans Light"/>
              </a:rPr>
              <a:t>Scatter</a:t>
            </a:r>
            <a:r>
              <a:rPr lang="en-US" sz="4400" dirty="0">
                <a:latin typeface="Gill Sans Light"/>
                <a:cs typeface="Gill Sans Light"/>
              </a:rPr>
              <a:t> </a:t>
            </a:r>
            <a:r>
              <a:rPr lang="en-US" sz="3600" dirty="0">
                <a:latin typeface="Gill Sans Light"/>
                <a:cs typeface="Gill Sans Light"/>
              </a:rPr>
              <a:t>information to</a:t>
            </a:r>
            <a:br>
              <a:rPr lang="en-US" sz="3600" dirty="0">
                <a:latin typeface="Gill Sans Light"/>
                <a:cs typeface="Gill Sans Light"/>
              </a:rPr>
            </a:br>
            <a:r>
              <a:rPr lang="en-US" sz="3600" dirty="0">
                <a:latin typeface="Gill Sans Light"/>
                <a:cs typeface="Gill Sans Light"/>
              </a:rPr>
              <a:t>neighboring vertices</a:t>
            </a:r>
          </a:p>
        </p:txBody>
      </p:sp>
      <p:sp>
        <p:nvSpPr>
          <p:cNvPr id="20" name="Subtitle 5"/>
          <p:cNvSpPr txBox="1">
            <a:spLocks/>
          </p:cNvSpPr>
          <p:nvPr/>
        </p:nvSpPr>
        <p:spPr>
          <a:xfrm>
            <a:off x="304800" y="381000"/>
            <a:ext cx="8382000" cy="175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>
              <a:latin typeface="Gill Sans Light"/>
              <a:cs typeface="Gill Sans Ligh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C7801A-C628-4832-849D-0C23ED58C2D1}"/>
              </a:ext>
            </a:extLst>
          </p:cNvPr>
          <p:cNvSpPr/>
          <p:nvPr/>
        </p:nvSpPr>
        <p:spPr>
          <a:xfrm>
            <a:off x="310382" y="842034"/>
            <a:ext cx="616661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914400" fontAlgn="base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</a:pPr>
            <a:r>
              <a:rPr lang="en-IN" sz="3200" dirty="0">
                <a:solidFill>
                  <a:prstClr val="black"/>
                </a:solidFill>
              </a:rPr>
              <a:t>Gonzalez et al. [OSDI’12]</a:t>
            </a:r>
            <a:br>
              <a:rPr lang="en-IN" sz="3200" dirty="0">
                <a:solidFill>
                  <a:prstClr val="black"/>
                </a:solidFill>
              </a:rPr>
            </a:br>
            <a:endParaRPr lang="en-IN" sz="3200" dirty="0">
              <a:solidFill>
                <a:prstClr val="black"/>
              </a:solidFill>
            </a:endParaRPr>
          </a:p>
        </p:txBody>
      </p:sp>
      <p:sp>
        <p:nvSpPr>
          <p:cNvPr id="21" name="CustomShape 4">
            <a:extLst>
              <a:ext uri="{FF2B5EF4-FFF2-40B4-BE49-F238E27FC236}">
                <a16:creationId xmlns:a16="http://schemas.microsoft.com/office/drawing/2014/main" id="{99D20FB2-DAF0-4C72-AF00-4C881913020F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797B1749-FA5A-4200-A9EE-775F33F94F9F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759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9677"/>
            <a:ext cx="8229600" cy="735514"/>
          </a:xfrm>
        </p:spPr>
        <p:txBody>
          <a:bodyPr/>
          <a:lstStyle/>
          <a:p>
            <a:r>
              <a:rPr lang="en-US" b="1" dirty="0">
                <a:cs typeface="Gill Sans Light"/>
              </a:rPr>
              <a:t>Many Graph-Parallel Algorithms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6200" y="800100"/>
            <a:ext cx="8991600" cy="5257800"/>
          </a:xfrm>
        </p:spPr>
        <p:txBody>
          <a:bodyPr numCol="2">
            <a:noAutofit/>
          </a:bodyPr>
          <a:lstStyle/>
          <a:p>
            <a:r>
              <a:rPr lang="en-US" sz="2800" dirty="0">
                <a:latin typeface="+mj-lt"/>
                <a:cs typeface="Gill Sans Light"/>
              </a:rPr>
              <a:t>Collaborative Filtering</a:t>
            </a:r>
          </a:p>
          <a:p>
            <a:pPr lvl="1"/>
            <a:r>
              <a:rPr lang="en-US" sz="2400" dirty="0">
                <a:latin typeface="+mj-lt"/>
                <a:cs typeface="Gill Sans Light"/>
              </a:rPr>
              <a:t>Alternating Least Squares</a:t>
            </a:r>
          </a:p>
          <a:p>
            <a:pPr lvl="1"/>
            <a:r>
              <a:rPr lang="en-US" sz="2400" dirty="0">
                <a:latin typeface="+mj-lt"/>
                <a:cs typeface="Gill Sans Light"/>
              </a:rPr>
              <a:t>Stochastic Gradient Descent</a:t>
            </a:r>
          </a:p>
          <a:p>
            <a:pPr lvl="1"/>
            <a:r>
              <a:rPr lang="en-US" sz="2400" dirty="0">
                <a:latin typeface="+mj-lt"/>
                <a:cs typeface="Gill Sans Light"/>
              </a:rPr>
              <a:t>Tensor Factorization</a:t>
            </a:r>
          </a:p>
          <a:p>
            <a:r>
              <a:rPr lang="en-US" sz="2800" dirty="0">
                <a:latin typeface="+mj-lt"/>
                <a:cs typeface="Gill Sans Light"/>
              </a:rPr>
              <a:t>Structured Prediction</a:t>
            </a:r>
          </a:p>
          <a:p>
            <a:pPr lvl="1"/>
            <a:r>
              <a:rPr lang="en-US" sz="2400" dirty="0">
                <a:latin typeface="+mj-lt"/>
                <a:cs typeface="Gill Sans Light"/>
              </a:rPr>
              <a:t>Loopy Belief Propagation</a:t>
            </a:r>
          </a:p>
          <a:p>
            <a:pPr lvl="1"/>
            <a:r>
              <a:rPr lang="en-US" sz="2400" dirty="0">
                <a:latin typeface="+mj-lt"/>
                <a:cs typeface="Gill Sans Light"/>
              </a:rPr>
              <a:t>Max-Product Linear Programs</a:t>
            </a:r>
          </a:p>
          <a:p>
            <a:pPr lvl="1"/>
            <a:r>
              <a:rPr lang="en-US" sz="2400" dirty="0">
                <a:latin typeface="+mj-lt"/>
                <a:cs typeface="Gill Sans Light"/>
              </a:rPr>
              <a:t>Gibbs Sampling</a:t>
            </a:r>
          </a:p>
          <a:p>
            <a:r>
              <a:rPr lang="en-US" sz="2800" dirty="0">
                <a:latin typeface="+mj-lt"/>
                <a:cs typeface="Gill Sans Light"/>
              </a:rPr>
              <a:t>Semi-supervised M</a:t>
            </a:r>
            <a:r>
              <a:rPr lang="en-US" dirty="0">
                <a:latin typeface="+mj-lt"/>
                <a:cs typeface="Gill Sans Light"/>
              </a:rPr>
              <a:t>L</a:t>
            </a:r>
          </a:p>
          <a:p>
            <a:pPr lvl="1"/>
            <a:r>
              <a:rPr lang="en-US" sz="2400" dirty="0">
                <a:latin typeface="+mj-lt"/>
                <a:cs typeface="Gill Sans Light"/>
              </a:rPr>
              <a:t>Graph SSL </a:t>
            </a:r>
          </a:p>
          <a:p>
            <a:pPr lvl="1"/>
            <a:r>
              <a:rPr lang="en-US" sz="2400" dirty="0" err="1">
                <a:latin typeface="+mj-lt"/>
                <a:cs typeface="Gill Sans Light"/>
              </a:rPr>
              <a:t>CoEM</a:t>
            </a:r>
            <a:endParaRPr lang="en-US" sz="2400" dirty="0">
              <a:latin typeface="+mj-lt"/>
              <a:cs typeface="Gill Sans Light"/>
            </a:endParaRPr>
          </a:p>
          <a:p>
            <a:r>
              <a:rPr lang="en-US" sz="2800" dirty="0">
                <a:latin typeface="+mj-lt"/>
                <a:cs typeface="Gill Sans Light"/>
              </a:rPr>
              <a:t>Community Detection</a:t>
            </a:r>
          </a:p>
          <a:p>
            <a:pPr lvl="1"/>
            <a:r>
              <a:rPr lang="en-US" sz="2400" dirty="0">
                <a:latin typeface="+mj-lt"/>
                <a:cs typeface="Gill Sans Light"/>
              </a:rPr>
              <a:t>Triangle-Counting</a:t>
            </a:r>
          </a:p>
          <a:p>
            <a:pPr lvl="1"/>
            <a:r>
              <a:rPr lang="en-US" sz="2400" dirty="0">
                <a:latin typeface="+mj-lt"/>
                <a:cs typeface="Gill Sans Light"/>
              </a:rPr>
              <a:t>K-core Decomposition</a:t>
            </a:r>
          </a:p>
          <a:p>
            <a:pPr lvl="1"/>
            <a:r>
              <a:rPr lang="en-US" sz="2400" dirty="0">
                <a:latin typeface="+mj-lt"/>
                <a:cs typeface="Gill Sans Light"/>
              </a:rPr>
              <a:t>K-Truss</a:t>
            </a:r>
          </a:p>
          <a:p>
            <a:r>
              <a:rPr lang="en-US" sz="2800" dirty="0">
                <a:latin typeface="+mj-lt"/>
                <a:cs typeface="Gill Sans Light"/>
              </a:rPr>
              <a:t>Graph Analytics</a:t>
            </a:r>
          </a:p>
          <a:p>
            <a:pPr lvl="1"/>
            <a:r>
              <a:rPr lang="en-US" sz="2400" dirty="0">
                <a:latin typeface="+mj-lt"/>
                <a:cs typeface="Gill Sans Light"/>
              </a:rPr>
              <a:t>PageRank</a:t>
            </a:r>
          </a:p>
          <a:p>
            <a:pPr lvl="1"/>
            <a:r>
              <a:rPr lang="en-US" sz="2400" dirty="0">
                <a:latin typeface="+mj-lt"/>
                <a:cs typeface="Gill Sans Light"/>
              </a:rPr>
              <a:t>Personalized PageRank</a:t>
            </a:r>
          </a:p>
          <a:p>
            <a:pPr lvl="1"/>
            <a:r>
              <a:rPr lang="en-US" sz="2400" dirty="0">
                <a:latin typeface="+mj-lt"/>
                <a:cs typeface="Gill Sans Light"/>
              </a:rPr>
              <a:t>Shortest Path</a:t>
            </a:r>
          </a:p>
          <a:p>
            <a:pPr lvl="1"/>
            <a:r>
              <a:rPr lang="en-US" sz="2400" dirty="0">
                <a:latin typeface="+mj-lt"/>
                <a:cs typeface="Gill Sans Light"/>
              </a:rPr>
              <a:t>Graph Coloring</a:t>
            </a:r>
          </a:p>
          <a:p>
            <a:r>
              <a:rPr lang="en-US" sz="2800" dirty="0">
                <a:latin typeface="+mj-lt"/>
                <a:cs typeface="Gill Sans Light"/>
              </a:rPr>
              <a:t>Classification</a:t>
            </a:r>
          </a:p>
          <a:p>
            <a:pPr lvl="1"/>
            <a:r>
              <a:rPr lang="en-US" sz="2400" dirty="0">
                <a:latin typeface="+mj-lt"/>
                <a:cs typeface="Gill Sans Light"/>
              </a:rPr>
              <a:t>Neural Networks</a:t>
            </a:r>
          </a:p>
        </p:txBody>
      </p:sp>
      <p:sp>
        <p:nvSpPr>
          <p:cNvPr id="5" name="CustomShape 4">
            <a:extLst>
              <a:ext uri="{FF2B5EF4-FFF2-40B4-BE49-F238E27FC236}">
                <a16:creationId xmlns:a16="http://schemas.microsoft.com/office/drawing/2014/main" id="{59C543D4-A67F-450C-989A-C59BAC443599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2DEC2CAD-57C4-4932-BAE1-7165E5D34219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444400" y="870480"/>
              <a:ext cx="6065280" cy="48895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6480" y="865080"/>
                <a:ext cx="6083280" cy="490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821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7800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Gill Sans Light"/>
                <a:cs typeface="Gill Sans Light"/>
              </a:rPr>
              <a:t>Graph-Parallel Systems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665847"/>
            <a:ext cx="3657600" cy="1338146"/>
          </a:xfrm>
          <a:prstGeom prst="rect">
            <a:avLst/>
          </a:prstGeom>
        </p:spPr>
      </p:pic>
      <p:pic>
        <p:nvPicPr>
          <p:cNvPr id="7" name="Picture 6" descr="ApacheGiraph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371600"/>
            <a:ext cx="1600200" cy="192664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549888" y="2002840"/>
            <a:ext cx="2408833" cy="1048137"/>
            <a:chOff x="549888" y="2002840"/>
            <a:chExt cx="2408833" cy="1048137"/>
          </a:xfrm>
        </p:grpSpPr>
        <p:sp>
          <p:nvSpPr>
            <p:cNvPr id="8" name="TextBox 7"/>
            <p:cNvSpPr txBox="1"/>
            <p:nvPr/>
          </p:nvSpPr>
          <p:spPr>
            <a:xfrm>
              <a:off x="549888" y="2002840"/>
              <a:ext cx="240883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6000" dirty="0" err="1"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rgbClr val="3366FF"/>
                  </a:solidFill>
                </a:rPr>
                <a:t>P</a:t>
              </a:r>
              <a:r>
                <a:rPr lang="en-US" sz="6000" dirty="0" err="1"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rgbClr val="FF0000"/>
                  </a:solidFill>
                </a:rPr>
                <a:t>r</a:t>
              </a:r>
              <a:r>
                <a:rPr lang="en-US" sz="6000" dirty="0" err="1"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rgbClr val="FADA2C"/>
                  </a:solidFill>
                </a:rPr>
                <a:t>e</a:t>
              </a:r>
              <a:r>
                <a:rPr lang="en-US" sz="6000" dirty="0" err="1"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rgbClr val="3366FF"/>
                  </a:solidFill>
                </a:rPr>
                <a:t>g</a:t>
              </a:r>
              <a:r>
                <a:rPr lang="en-US" sz="6000" dirty="0" err="1"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rgbClr val="FF0000"/>
                  </a:solidFill>
                </a:rPr>
                <a:t>e</a:t>
              </a:r>
              <a:r>
                <a:rPr lang="en-US" sz="6000" dirty="0" err="1"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rgbClr val="56B656"/>
                  </a:solidFill>
                </a:rPr>
                <a:t>l</a:t>
              </a:r>
              <a:endParaRPr lang="en-US" sz="6000" dirty="0">
                <a:solidFill>
                  <a:srgbClr val="800000"/>
                </a:solidFill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133600" y="2743200"/>
              <a:ext cx="6239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oogle</a:t>
              </a:r>
              <a:endParaRPr lang="en-US" sz="14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66495" y="3581400"/>
            <a:ext cx="758690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i="1" dirty="0">
                <a:latin typeface="+mj-lt"/>
                <a:cs typeface="Gill Sans Light"/>
              </a:rPr>
              <a:t>Expose </a:t>
            </a:r>
            <a:r>
              <a:rPr lang="en-US" sz="2600" i="1" dirty="0">
                <a:solidFill>
                  <a:srgbClr val="3366FF"/>
                </a:solidFill>
                <a:latin typeface="+mj-lt"/>
                <a:cs typeface="Gill Sans Light"/>
              </a:rPr>
              <a:t>specialized APIs</a:t>
            </a:r>
            <a:r>
              <a:rPr lang="en-US" sz="2600" i="1" dirty="0">
                <a:latin typeface="+mj-lt"/>
                <a:cs typeface="Gill Sans Light"/>
              </a:rPr>
              <a:t> to simplify graph programming.</a:t>
            </a:r>
          </a:p>
          <a:p>
            <a:pPr algn="ctr"/>
            <a:endParaRPr lang="en-US" sz="2600" i="1" dirty="0">
              <a:latin typeface="+mj-lt"/>
              <a:cs typeface="Gill Sans Light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C9893DC6-A344-4386-AECF-14B78884ED45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AC6AB9F-FD36-4695-8701-6ECD82CE50F2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383400" y="2987640"/>
              <a:ext cx="7414920" cy="26564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4400" y="2979000"/>
                <a:ext cx="7436160" cy="267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861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7AB3AF-B5F3-4B31-82E7-AF4F4C763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036827"/>
            <a:ext cx="8382000" cy="5059363"/>
          </a:xfrm>
        </p:spPr>
        <p:txBody>
          <a:bodyPr/>
          <a:lstStyle/>
          <a:p>
            <a:r>
              <a:rPr lang="en-IN" sz="2600" dirty="0"/>
              <a:t>“Think like a Vertex.” - Pregel [SIGMOD’10]</a:t>
            </a:r>
          </a:p>
          <a:p>
            <a:r>
              <a:rPr lang="en-IN" sz="2600" dirty="0"/>
              <a:t>Vertex-Programs interact by sending messages.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85549B-D7E3-4967-A63C-D4454FB3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The Pregel (Push) Abstraction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1D3DDC-2813-46B0-B77A-5D4A642D5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2049479"/>
            <a:ext cx="9096375" cy="4381500"/>
          </a:xfrm>
          <a:prstGeom prst="rect">
            <a:avLst/>
          </a:prstGeom>
        </p:spPr>
      </p:pic>
      <p:sp>
        <p:nvSpPr>
          <p:cNvPr id="6" name="CustomShape 4">
            <a:extLst>
              <a:ext uri="{FF2B5EF4-FFF2-40B4-BE49-F238E27FC236}">
                <a16:creationId xmlns:a16="http://schemas.microsoft.com/office/drawing/2014/main" id="{F23572F0-65B1-4871-A13B-8E7A916457BD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9025CD0A-D7F2-489F-9330-2DDEB4F90FA0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811960" y="828000"/>
              <a:ext cx="5538600" cy="53265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03320" y="822600"/>
                <a:ext cx="5554440" cy="534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831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7AB3AF-B5F3-4B31-82E7-AF4F4C763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8"/>
            <a:ext cx="8382000" cy="1099921"/>
          </a:xfrm>
        </p:spPr>
        <p:txBody>
          <a:bodyPr/>
          <a:lstStyle/>
          <a:p>
            <a:r>
              <a:rPr lang="en-US" sz="2600" dirty="0"/>
              <a:t>Vertex Programs directly access adjacent vertices and edges</a:t>
            </a:r>
            <a:endParaRPr lang="en-IN" sz="2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85549B-D7E3-4967-A63C-D4454FB3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The </a:t>
            </a:r>
            <a:r>
              <a:rPr lang="en-IN" b="1" dirty="0" err="1"/>
              <a:t>GraphLab</a:t>
            </a:r>
            <a:r>
              <a:rPr lang="en-IN" b="1" dirty="0"/>
              <a:t> (Pull) Abstraction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D3FCA-40F5-4ABC-8095-02BBAC7414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1"/>
          <a:stretch/>
        </p:blipFill>
        <p:spPr>
          <a:xfrm>
            <a:off x="0" y="2166729"/>
            <a:ext cx="9144000" cy="3258805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88E9B99B-E145-4AF5-9FD3-7B3A2D1C569A}"/>
              </a:ext>
            </a:extLst>
          </p:cNvPr>
          <p:cNvSpPr txBox="1">
            <a:spLocks/>
          </p:cNvSpPr>
          <p:nvPr/>
        </p:nvSpPr>
        <p:spPr bwMode="auto">
          <a:xfrm>
            <a:off x="381000" y="5425534"/>
            <a:ext cx="8382000" cy="1099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/>
              <a:t>Data movement is managed by the system and not the user.</a:t>
            </a:r>
            <a:endParaRPr lang="en-IN" sz="2600" dirty="0"/>
          </a:p>
        </p:txBody>
      </p:sp>
      <p:sp>
        <p:nvSpPr>
          <p:cNvPr id="7" name="CustomShape 4">
            <a:extLst>
              <a:ext uri="{FF2B5EF4-FFF2-40B4-BE49-F238E27FC236}">
                <a16:creationId xmlns:a16="http://schemas.microsoft.com/office/drawing/2014/main" id="{F9D475DF-396C-47B7-B013-0CEB6F1AE22C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F57D513-8EE3-4E69-91D6-FDAE051F2954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3186000" y="464400"/>
              <a:ext cx="1915200" cy="41587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77360" y="453600"/>
                <a:ext cx="1926360" cy="417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949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85549B-D7E3-4967-A63C-D4454FB3F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IN" b="1" dirty="0"/>
              <a:t>Iterative Bulk Synchronous Execution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4AF562-DE12-4ECF-8807-987B731B9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995362"/>
            <a:ext cx="8667750" cy="4867275"/>
          </a:xfrm>
          <a:prstGeom prst="rect">
            <a:avLst/>
          </a:prstGeom>
        </p:spPr>
      </p:pic>
      <p:sp>
        <p:nvSpPr>
          <p:cNvPr id="9" name="CustomShape 4">
            <a:extLst>
              <a:ext uri="{FF2B5EF4-FFF2-40B4-BE49-F238E27FC236}">
                <a16:creationId xmlns:a16="http://schemas.microsoft.com/office/drawing/2014/main" id="{4A39E527-35CA-4C29-AE7C-1A7FF37BA780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638604AF-F73F-4254-B827-9B5A7367B52D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138680" y="457200"/>
              <a:ext cx="7472520" cy="60415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8960" y="450360"/>
                <a:ext cx="7497000" cy="605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625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231D8B-1F0A-4A46-816A-ECCF5C590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" y="702367"/>
            <a:ext cx="9105900" cy="3869634"/>
          </a:xfrm>
        </p:spPr>
        <p:txBody>
          <a:bodyPr/>
          <a:lstStyle/>
          <a:p>
            <a:r>
              <a:rPr lang="en-IN" sz="2200" dirty="0" smtClean="0"/>
              <a:t>A piece </a:t>
            </a:r>
            <a:r>
              <a:rPr lang="en-IN" sz="2200" dirty="0"/>
              <a:t>of technology build on top of spark core.</a:t>
            </a:r>
          </a:p>
          <a:p>
            <a:r>
              <a:rPr lang="en-IN" sz="2200" dirty="0" smtClean="0"/>
              <a:t>Graphs </a:t>
            </a:r>
            <a:r>
              <a:rPr lang="en-IN" sz="2200" dirty="0"/>
              <a:t>like our social network of </a:t>
            </a:r>
            <a:r>
              <a:rPr lang="en-IN" sz="2200" dirty="0" smtClean="0"/>
              <a:t>graphs </a:t>
            </a:r>
            <a:r>
              <a:rPr lang="en-IN" sz="2200" dirty="0"/>
              <a:t>in the computer science/network sense.</a:t>
            </a:r>
          </a:p>
          <a:p>
            <a:r>
              <a:rPr lang="en-IN" sz="2200" dirty="0"/>
              <a:t>However, </a:t>
            </a:r>
            <a:r>
              <a:rPr lang="en-IN" sz="2200" dirty="0" smtClean="0"/>
              <a:t>Graphs are </a:t>
            </a:r>
            <a:r>
              <a:rPr lang="en-IN" sz="2200" dirty="0"/>
              <a:t>only useful for specific things.</a:t>
            </a:r>
          </a:p>
          <a:p>
            <a:pPr lvl="1"/>
            <a:r>
              <a:rPr lang="en-IN" sz="2200" dirty="0"/>
              <a:t>It can measure things like “connectedness”, degree distribution, average path length, triangle counts-high level measures of a graph.</a:t>
            </a:r>
          </a:p>
          <a:p>
            <a:pPr lvl="1"/>
            <a:r>
              <a:rPr lang="en-IN" sz="2200" dirty="0"/>
              <a:t>It can count triangles in the graph, and apply the PageRank algorithm to it.</a:t>
            </a:r>
          </a:p>
          <a:p>
            <a:pPr lvl="1"/>
            <a:r>
              <a:rPr lang="en-IN" sz="2200" dirty="0"/>
              <a:t>It can also join graphs together and transform graphs quickly</a:t>
            </a:r>
          </a:p>
          <a:p>
            <a:pPr lvl="1"/>
            <a:r>
              <a:rPr lang="en-IN" sz="2200" dirty="0"/>
              <a:t>I</a:t>
            </a:r>
            <a:r>
              <a:rPr lang="en-IN" sz="2200" dirty="0" smtClean="0"/>
              <a:t>t supports </a:t>
            </a:r>
            <a:r>
              <a:rPr lang="en-IN" sz="2200" dirty="0"/>
              <a:t>the </a:t>
            </a:r>
            <a:r>
              <a:rPr lang="en-IN" sz="2200" dirty="0" err="1"/>
              <a:t>Pregel</a:t>
            </a:r>
            <a:r>
              <a:rPr lang="en-IN" sz="2200" dirty="0"/>
              <a:t> </a:t>
            </a:r>
            <a:r>
              <a:rPr lang="en-IN" sz="2200" dirty="0" smtClean="0"/>
              <a:t>API( google) </a:t>
            </a:r>
            <a:r>
              <a:rPr lang="en-IN" sz="2200" dirty="0"/>
              <a:t>for traversing a graph.</a:t>
            </a:r>
          </a:p>
          <a:p>
            <a:pPr marL="457200" lvl="1" indent="0">
              <a:buNone/>
            </a:pPr>
            <a:endParaRPr lang="en-IN" sz="2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E2B58C-DFC2-42E7-9934-B4D010B0D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Introduction</a:t>
            </a:r>
          </a:p>
        </p:txBody>
      </p:sp>
      <p:pic>
        <p:nvPicPr>
          <p:cNvPr id="6" name="Picture 2" descr="Image result for spark stack">
            <a:extLst>
              <a:ext uri="{FF2B5EF4-FFF2-40B4-BE49-F238E27FC236}">
                <a16:creationId xmlns:a16="http://schemas.microsoft.com/office/drawing/2014/main" id="{9E17E793-837A-4A3E-BAFA-C87FF5D4C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5" y="4958280"/>
            <a:ext cx="4572000" cy="120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stomShape 4">
            <a:extLst>
              <a:ext uri="{FF2B5EF4-FFF2-40B4-BE49-F238E27FC236}">
                <a16:creationId xmlns:a16="http://schemas.microsoft.com/office/drawing/2014/main" id="{12CF6864-D83B-4E59-B19D-BEA1287C02F9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ADB6D8-48D4-4267-96CA-BC80390052A3}"/>
              </a:ext>
            </a:extLst>
          </p:cNvPr>
          <p:cNvSpPr/>
          <p:nvPr/>
        </p:nvSpPr>
        <p:spPr>
          <a:xfrm>
            <a:off x="885824" y="4504927"/>
            <a:ext cx="782002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/>
              <a:t>Introduces </a:t>
            </a:r>
            <a:r>
              <a:rPr lang="en-IN" sz="2200" dirty="0" err="1"/>
              <a:t>VertexRDD</a:t>
            </a:r>
            <a:r>
              <a:rPr lang="en-IN" sz="2200" dirty="0"/>
              <a:t> and </a:t>
            </a:r>
            <a:r>
              <a:rPr lang="en-IN" sz="2200" dirty="0" err="1"/>
              <a:t>EdgeRDD</a:t>
            </a:r>
            <a:r>
              <a:rPr lang="en-IN" sz="2200" dirty="0"/>
              <a:t>, and the Edge data type .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22400" y="738360"/>
              <a:ext cx="8999280" cy="57675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120" y="729720"/>
                <a:ext cx="9014760" cy="578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29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7800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Gill Sans Light"/>
                <a:cs typeface="Gill Sans Light"/>
              </a:rPr>
              <a:t>Graph-Parallel Systems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665847"/>
            <a:ext cx="3657600" cy="1338146"/>
          </a:xfrm>
          <a:prstGeom prst="rect">
            <a:avLst/>
          </a:prstGeom>
        </p:spPr>
      </p:pic>
      <p:pic>
        <p:nvPicPr>
          <p:cNvPr id="7" name="Picture 6" descr="ApacheGiraph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371600"/>
            <a:ext cx="1600200" cy="192664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549888" y="2002840"/>
            <a:ext cx="2408833" cy="1048137"/>
            <a:chOff x="549888" y="2002840"/>
            <a:chExt cx="2408833" cy="1048137"/>
          </a:xfrm>
        </p:grpSpPr>
        <p:sp>
          <p:nvSpPr>
            <p:cNvPr id="8" name="TextBox 7"/>
            <p:cNvSpPr txBox="1"/>
            <p:nvPr/>
          </p:nvSpPr>
          <p:spPr>
            <a:xfrm>
              <a:off x="549888" y="2002840"/>
              <a:ext cx="240883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6000" dirty="0" err="1"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rgbClr val="3366FF"/>
                  </a:solidFill>
                </a:rPr>
                <a:t>P</a:t>
              </a:r>
              <a:r>
                <a:rPr lang="en-US" sz="6000" dirty="0" err="1"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rgbClr val="FF0000"/>
                  </a:solidFill>
                </a:rPr>
                <a:t>r</a:t>
              </a:r>
              <a:r>
                <a:rPr lang="en-US" sz="6000" dirty="0" err="1"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rgbClr val="FADA2C"/>
                  </a:solidFill>
                </a:rPr>
                <a:t>e</a:t>
              </a:r>
              <a:r>
                <a:rPr lang="en-US" sz="6000" dirty="0" err="1"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rgbClr val="3366FF"/>
                  </a:solidFill>
                </a:rPr>
                <a:t>g</a:t>
              </a:r>
              <a:r>
                <a:rPr lang="en-US" sz="6000" dirty="0" err="1"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rgbClr val="FF0000"/>
                  </a:solidFill>
                </a:rPr>
                <a:t>e</a:t>
              </a:r>
              <a:r>
                <a:rPr lang="en-US" sz="6000" dirty="0" err="1"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rgbClr val="56B656"/>
                  </a:solidFill>
                </a:rPr>
                <a:t>l</a:t>
              </a:r>
              <a:endParaRPr lang="en-US" sz="6000" dirty="0">
                <a:solidFill>
                  <a:srgbClr val="800000"/>
                </a:solidFill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133600" y="2743200"/>
              <a:ext cx="6239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oogle</a:t>
              </a:r>
              <a:endParaRPr lang="en-US" sz="14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66495" y="3581400"/>
            <a:ext cx="758690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i="1" dirty="0">
                <a:latin typeface="+mj-lt"/>
                <a:cs typeface="Gill Sans Light"/>
              </a:rPr>
              <a:t>Expose </a:t>
            </a:r>
            <a:r>
              <a:rPr lang="en-US" sz="2600" i="1" dirty="0">
                <a:solidFill>
                  <a:srgbClr val="3366FF"/>
                </a:solidFill>
                <a:latin typeface="+mj-lt"/>
                <a:cs typeface="Gill Sans Light"/>
              </a:rPr>
              <a:t>specialized APIs</a:t>
            </a:r>
            <a:r>
              <a:rPr lang="en-US" sz="2600" i="1" dirty="0">
                <a:latin typeface="+mj-lt"/>
                <a:cs typeface="Gill Sans Light"/>
              </a:rPr>
              <a:t> to simplify graph programming.</a:t>
            </a:r>
          </a:p>
          <a:p>
            <a:pPr algn="ctr"/>
            <a:endParaRPr lang="en-US" sz="2600" i="1" dirty="0">
              <a:latin typeface="+mj-lt"/>
              <a:cs typeface="Gill Sans Light"/>
            </a:endParaRPr>
          </a:p>
          <a:p>
            <a:pPr algn="ctr"/>
            <a:r>
              <a:rPr lang="en-US" sz="2600" i="1" dirty="0">
                <a:latin typeface="+mj-lt"/>
                <a:cs typeface="Gill Sans Light"/>
              </a:rPr>
              <a:t>Exploit graph structure to achieve </a:t>
            </a:r>
            <a:r>
              <a:rPr lang="en-US" sz="2600" i="1" dirty="0">
                <a:solidFill>
                  <a:srgbClr val="3366FF"/>
                </a:solidFill>
                <a:latin typeface="+mj-lt"/>
                <a:cs typeface="Gill Sans Light"/>
              </a:rPr>
              <a:t>orders-of-magnitude performance gains</a:t>
            </a:r>
            <a:r>
              <a:rPr lang="en-US" sz="2600" i="1" dirty="0">
                <a:latin typeface="+mj-lt"/>
                <a:cs typeface="Gill Sans Light"/>
              </a:rPr>
              <a:t> over more general </a:t>
            </a:r>
            <a:br>
              <a:rPr lang="en-US" sz="2600" i="1" dirty="0">
                <a:latin typeface="+mj-lt"/>
                <a:cs typeface="Gill Sans Light"/>
              </a:rPr>
            </a:br>
            <a:r>
              <a:rPr lang="en-US" sz="2600" i="1" dirty="0">
                <a:latin typeface="+mj-lt"/>
                <a:cs typeface="Gill Sans Light"/>
              </a:rPr>
              <a:t>data-parallel systems.</a:t>
            </a: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C9893DC6-A344-4386-AECF-14B78884ED45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AC6AB9F-FD36-4695-8701-6ECD82CE50F2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6739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18922" y="5105400"/>
            <a:ext cx="575849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  <a:cs typeface="Gill Sans Light"/>
              </a:rPr>
              <a:t>Spark is </a:t>
            </a:r>
            <a:r>
              <a:rPr lang="en-US" sz="3200" dirty="0">
                <a:solidFill>
                  <a:srgbClr val="FF0000"/>
                </a:solidFill>
                <a:latin typeface="+mj-lt"/>
                <a:cs typeface="Gill Sans Light"/>
              </a:rPr>
              <a:t>4x faster </a:t>
            </a:r>
            <a:r>
              <a:rPr lang="en-US" sz="3200" dirty="0">
                <a:latin typeface="+mj-lt"/>
                <a:cs typeface="Gill Sans Light"/>
              </a:rPr>
              <a:t>than Hadoop</a:t>
            </a:r>
          </a:p>
          <a:p>
            <a:pPr algn="ctr"/>
            <a:r>
              <a:rPr lang="en-US" sz="3200" dirty="0" err="1">
                <a:latin typeface="+mj-lt"/>
                <a:cs typeface="Gill Sans Light"/>
              </a:rPr>
              <a:t>GraphLab</a:t>
            </a:r>
            <a:r>
              <a:rPr lang="en-US" sz="3200" dirty="0">
                <a:latin typeface="+mj-lt"/>
                <a:cs typeface="Gill Sans Light"/>
              </a:rPr>
              <a:t> is </a:t>
            </a:r>
            <a:r>
              <a:rPr lang="en-US" sz="3200" dirty="0">
                <a:solidFill>
                  <a:srgbClr val="FF0000"/>
                </a:solidFill>
                <a:latin typeface="+mj-lt"/>
                <a:cs typeface="Gill Sans Light"/>
              </a:rPr>
              <a:t>16x faster </a:t>
            </a:r>
            <a:r>
              <a:rPr lang="en-US" sz="3200" dirty="0">
                <a:latin typeface="+mj-lt"/>
                <a:cs typeface="Gill Sans Light"/>
              </a:rPr>
              <a:t>than Spark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E9AC1-ECEC-4AD7-94A6-9260F57B7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PageRank on the Live-Journal Graph</a:t>
            </a:r>
            <a:endParaRPr lang="en-IN" b="1" dirty="0"/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10A34CF3-0DF5-41FA-99A7-9571DE59FA9C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90E67650-442F-4454-BAD2-1C1ADEF8723A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F7C3E6-D2B8-4E66-A3B6-FCA4F057B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909762"/>
            <a:ext cx="861060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05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 bwMode="auto">
          <a:xfrm>
            <a:off x="427840" y="3810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5500" b="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endParaRPr lang="en-US" sz="3600" dirty="0"/>
          </a:p>
        </p:txBody>
      </p:sp>
      <p:graphicFrame>
        <p:nvGraphicFramePr>
          <p:cNvPr id="5" name="Chart 4"/>
          <p:cNvGraphicFramePr/>
          <p:nvPr>
            <p:extLst/>
          </p:nvPr>
        </p:nvGraphicFramePr>
        <p:xfrm>
          <a:off x="685800" y="1676400"/>
          <a:ext cx="7772400" cy="3089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621047" y="5105400"/>
            <a:ext cx="61542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>
                <a:latin typeface="+mj-lt"/>
                <a:cs typeface="Gill Sans Light"/>
              </a:rPr>
              <a:t>GraphLab</a:t>
            </a:r>
            <a:r>
              <a:rPr lang="en-US" sz="3200" dirty="0">
                <a:latin typeface="+mj-lt"/>
                <a:cs typeface="Gill Sans Light"/>
              </a:rPr>
              <a:t> is </a:t>
            </a:r>
            <a:r>
              <a:rPr lang="en-US" sz="3200" i="1" dirty="0">
                <a:solidFill>
                  <a:srgbClr val="3366FF"/>
                </a:solidFill>
                <a:latin typeface="+mj-lt"/>
                <a:cs typeface="Gill Sans Light"/>
              </a:rPr>
              <a:t>60x faster</a:t>
            </a:r>
            <a:r>
              <a:rPr lang="en-US" sz="3200" i="1" dirty="0">
                <a:latin typeface="+mj-lt"/>
                <a:cs typeface="Gill Sans Light"/>
              </a:rPr>
              <a:t> </a:t>
            </a:r>
            <a:r>
              <a:rPr lang="en-US" sz="3200" dirty="0">
                <a:latin typeface="+mj-lt"/>
                <a:cs typeface="Gill Sans Light"/>
              </a:rPr>
              <a:t>than </a:t>
            </a:r>
            <a:r>
              <a:rPr lang="en-US" sz="3200" dirty="0" err="1">
                <a:latin typeface="+mj-lt"/>
                <a:cs typeface="Gill Sans Light"/>
              </a:rPr>
              <a:t>Hadoop</a:t>
            </a:r>
            <a:endParaRPr lang="en-US" sz="3200" dirty="0">
              <a:latin typeface="+mj-lt"/>
              <a:cs typeface="Gill Sans Light"/>
            </a:endParaRPr>
          </a:p>
          <a:p>
            <a:pPr algn="ctr"/>
            <a:r>
              <a:rPr lang="en-US" sz="3200" dirty="0" err="1">
                <a:latin typeface="+mj-lt"/>
                <a:cs typeface="Gill Sans Light"/>
              </a:rPr>
              <a:t>GraphLab</a:t>
            </a:r>
            <a:r>
              <a:rPr lang="en-US" sz="3200" dirty="0">
                <a:latin typeface="+mj-lt"/>
                <a:cs typeface="Gill Sans Light"/>
              </a:rPr>
              <a:t> is </a:t>
            </a:r>
            <a:r>
              <a:rPr lang="en-US" sz="3200" i="1" dirty="0">
                <a:solidFill>
                  <a:srgbClr val="3366FF"/>
                </a:solidFill>
                <a:latin typeface="+mj-lt"/>
                <a:cs typeface="Gill Sans Light"/>
              </a:rPr>
              <a:t>16x faster</a:t>
            </a:r>
            <a:r>
              <a:rPr lang="en-US" sz="3200" i="1" dirty="0">
                <a:latin typeface="+mj-lt"/>
                <a:cs typeface="Gill Sans Light"/>
              </a:rPr>
              <a:t> </a:t>
            </a:r>
            <a:r>
              <a:rPr lang="en-US" sz="3200" dirty="0">
                <a:latin typeface="+mj-lt"/>
                <a:cs typeface="Gill Sans Light"/>
              </a:rPr>
              <a:t>than Spark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E9AC1-ECEC-4AD7-94A6-9260F57B7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PageRank on the Live-Journal Graph</a:t>
            </a:r>
            <a:endParaRPr lang="en-IN" b="1" dirty="0"/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10A34CF3-0DF5-41FA-99A7-9571DE59FA9C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90E67650-442F-4454-BAD2-1C1ADEF8723A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494600" y="1621080"/>
              <a:ext cx="3360960" cy="11491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85960" y="1618560"/>
                <a:ext cx="3372120" cy="115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829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 bwMode="auto">
          <a:xfrm>
            <a:off x="427840" y="3810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5500" b="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E9AC1-ECEC-4AD7-94A6-9260F57B7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Triangle Counting on Twitter</a:t>
            </a:r>
            <a:endParaRPr lang="en-IN" b="1" dirty="0"/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10A34CF3-0DF5-41FA-99A7-9571DE59FA9C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90E67650-442F-4454-BAD2-1C1ADEF8723A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DE9A37-1F92-4AA1-A05C-B72B89EA7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3437"/>
            <a:ext cx="9144000" cy="546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32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838200"/>
          </a:xfrm>
        </p:spPr>
        <p:txBody>
          <a:bodyPr/>
          <a:lstStyle/>
          <a:p>
            <a:r>
              <a:rPr lang="en-US" sz="4400" b="1" dirty="0"/>
              <a:t>Graphs are Central to Analytics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78699" y="1905000"/>
            <a:ext cx="1399392" cy="1905000"/>
            <a:chOff x="178699" y="1905000"/>
            <a:chExt cx="1399392" cy="1905000"/>
          </a:xfrm>
        </p:grpSpPr>
        <p:sp>
          <p:nvSpPr>
            <p:cNvPr id="6" name="TextBox 5"/>
            <p:cNvSpPr txBox="1"/>
            <p:nvPr/>
          </p:nvSpPr>
          <p:spPr>
            <a:xfrm>
              <a:off x="178699" y="1905000"/>
              <a:ext cx="139939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Raw 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Wikipedia 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89392" y="2831994"/>
              <a:ext cx="978006" cy="978006"/>
              <a:chOff x="473540" y="2519906"/>
              <a:chExt cx="1166725" cy="1166725"/>
            </a:xfrm>
          </p:grpSpPr>
          <p:sp>
            <p:nvSpPr>
              <p:cNvPr id="8" name="Folded Corner 7"/>
              <p:cNvSpPr/>
              <p:nvPr/>
            </p:nvSpPr>
            <p:spPr>
              <a:xfrm>
                <a:off x="473540" y="2519906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</a:p>
            </p:txBody>
          </p:sp>
          <p:sp>
            <p:nvSpPr>
              <p:cNvPr id="9" name="Folded Corner 8"/>
              <p:cNvSpPr/>
              <p:nvPr/>
            </p:nvSpPr>
            <p:spPr>
              <a:xfrm>
                <a:off x="587323" y="2633689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</a:p>
            </p:txBody>
          </p:sp>
          <p:sp>
            <p:nvSpPr>
              <p:cNvPr id="10" name="Folded Corner 9"/>
              <p:cNvSpPr/>
              <p:nvPr/>
            </p:nvSpPr>
            <p:spPr>
              <a:xfrm>
                <a:off x="701106" y="2747472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701105" y="3385784"/>
                <a:ext cx="711594" cy="29181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prstClr val="white"/>
                    </a:solidFill>
                    <a:latin typeface="Helvetica"/>
                    <a:cs typeface="Helvetica"/>
                  </a:rPr>
                  <a:t>XML</a:t>
                </a:r>
              </a:p>
            </p:txBody>
          </p:sp>
        </p:grpSp>
      </p:grpSp>
      <p:cxnSp>
        <p:nvCxnSpPr>
          <p:cNvPr id="35" name="Straight Arrow Connector 34"/>
          <p:cNvCxnSpPr/>
          <p:nvPr/>
        </p:nvCxnSpPr>
        <p:spPr>
          <a:xfrm flipV="1">
            <a:off x="3352800" y="2705947"/>
            <a:ext cx="457200" cy="31680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3808865" y="1228288"/>
            <a:ext cx="1460406" cy="1595656"/>
            <a:chOff x="3808865" y="1228288"/>
            <a:chExt cx="1460406" cy="1595656"/>
          </a:xfrm>
        </p:grpSpPr>
        <p:sp>
          <p:nvSpPr>
            <p:cNvPr id="38" name="TextBox 37"/>
            <p:cNvSpPr txBox="1"/>
            <p:nvPr/>
          </p:nvSpPr>
          <p:spPr>
            <a:xfrm>
              <a:off x="3808865" y="1228288"/>
              <a:ext cx="1460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Hyperlinks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020880" y="1727186"/>
              <a:ext cx="1036376" cy="1096758"/>
              <a:chOff x="2013099" y="2147633"/>
              <a:chExt cx="1339701" cy="1417755"/>
            </a:xfrm>
          </p:grpSpPr>
          <p:cxnSp>
            <p:nvCxnSpPr>
              <p:cNvPr id="40" name="Straight Connector 39"/>
              <p:cNvCxnSpPr>
                <a:stCxn id="47" idx="5"/>
                <a:endCxn id="48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49" idx="3"/>
                <a:endCxn id="48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47" idx="4"/>
                <a:endCxn id="50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46" idx="5"/>
                <a:endCxn id="50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>
                <a:stCxn id="47" idx="2"/>
                <a:endCxn id="46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48" idx="3"/>
                <a:endCxn id="50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Oval 45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2" name="Straight Connector 51"/>
              <p:cNvCxnSpPr>
                <a:stCxn id="51" idx="3"/>
                <a:endCxn id="47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1" idx="5"/>
                <a:endCxn id="49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0" idx="6"/>
                <a:endCxn id="55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5" name="Oval 54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7" name="Straight Connector 56"/>
              <p:cNvCxnSpPr>
                <a:stCxn id="56" idx="6"/>
                <a:endCxn id="49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stCxn id="49" idx="4"/>
                <a:endCxn id="55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>
                <a:stCxn id="56" idx="3"/>
                <a:endCxn id="46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56" idx="5"/>
                <a:endCxn id="47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/>
          <p:cNvGrpSpPr/>
          <p:nvPr/>
        </p:nvGrpSpPr>
        <p:grpSpPr>
          <a:xfrm>
            <a:off x="5651910" y="1228288"/>
            <a:ext cx="1351652" cy="1595656"/>
            <a:chOff x="5651910" y="1228288"/>
            <a:chExt cx="1351652" cy="1595656"/>
          </a:xfrm>
        </p:grpSpPr>
        <p:sp>
          <p:nvSpPr>
            <p:cNvPr id="64" name="TextBox 63"/>
            <p:cNvSpPr txBox="1"/>
            <p:nvPr/>
          </p:nvSpPr>
          <p:spPr>
            <a:xfrm>
              <a:off x="5651910" y="1228288"/>
              <a:ext cx="13516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PageRank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5809548" y="1727186"/>
              <a:ext cx="1036376" cy="1096758"/>
              <a:chOff x="2013099" y="2147633"/>
              <a:chExt cx="1339701" cy="1417755"/>
            </a:xfrm>
          </p:grpSpPr>
          <p:cxnSp>
            <p:nvCxnSpPr>
              <p:cNvPr id="66" name="Straight Connector 65"/>
              <p:cNvCxnSpPr>
                <a:stCxn id="73" idx="5"/>
                <a:endCxn id="74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75" idx="3"/>
                <a:endCxn id="74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stCxn id="73" idx="4"/>
                <a:endCxn id="76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72" idx="5"/>
                <a:endCxn id="76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73" idx="2"/>
                <a:endCxn id="72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74" idx="3"/>
                <a:endCxn id="76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2" name="Oval 71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  <a:solidFill>
                <a:srgbClr val="00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rgbClr val="9BBB5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78" name="Straight Connector 77"/>
              <p:cNvCxnSpPr>
                <a:stCxn id="77" idx="3"/>
                <a:endCxn id="73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77" idx="5"/>
                <a:endCxn id="75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stCxn id="76" idx="6"/>
                <a:endCxn id="81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1" name="Oval 80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83" name="Straight Connector 82"/>
              <p:cNvCxnSpPr>
                <a:stCxn id="82" idx="6"/>
                <a:endCxn id="75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75" idx="4"/>
                <a:endCxn id="81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82" idx="3"/>
                <a:endCxn id="72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2" idx="5"/>
                <a:endCxn id="73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4" name="Straight Arrow Connector 113"/>
          <p:cNvCxnSpPr/>
          <p:nvPr/>
        </p:nvCxnSpPr>
        <p:spPr>
          <a:xfrm>
            <a:off x="5181600" y="2275565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7239000" y="2275565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7353726" y="1228288"/>
            <a:ext cx="1790274" cy="1498808"/>
            <a:chOff x="7353726" y="1228288"/>
            <a:chExt cx="1790274" cy="1498808"/>
          </a:xfrm>
        </p:grpSpPr>
        <p:sp>
          <p:nvSpPr>
            <p:cNvPr id="89" name="TextBox 88"/>
            <p:cNvSpPr txBox="1"/>
            <p:nvPr/>
          </p:nvSpPr>
          <p:spPr>
            <a:xfrm>
              <a:off x="7353726" y="1228288"/>
              <a:ext cx="17902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Top 20 Pages</a:t>
              </a:r>
            </a:p>
          </p:txBody>
        </p:sp>
        <p:grpSp>
          <p:nvGrpSpPr>
            <p:cNvPr id="222" name="Group 221"/>
            <p:cNvGrpSpPr/>
            <p:nvPr/>
          </p:nvGrpSpPr>
          <p:grpSpPr>
            <a:xfrm>
              <a:off x="7791663" y="1824035"/>
              <a:ext cx="914400" cy="903061"/>
              <a:chOff x="7848600" y="2449739"/>
              <a:chExt cx="914400" cy="903061"/>
            </a:xfrm>
          </p:grpSpPr>
          <p:grpSp>
            <p:nvGrpSpPr>
              <p:cNvPr id="207" name="Group 206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187" name="Rectangle 186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Title</a:t>
                  </a:r>
                </a:p>
              </p:txBody>
            </p:sp>
            <p:sp>
              <p:nvSpPr>
                <p:cNvPr id="188" name="Rectangle 187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PR</a:t>
                  </a:r>
                </a:p>
              </p:txBody>
            </p:sp>
            <p:sp>
              <p:nvSpPr>
                <p:cNvPr id="189" name="Rectangle 188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190" name="Straight Connector 189"/>
                <p:cNvCxnSpPr>
                  <a:stCxn id="189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Rectangle 195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rgbClr val="F7964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cxnSp>
        <p:nvCxnSpPr>
          <p:cNvPr id="13" name="Straight Arrow Connector 12"/>
          <p:cNvCxnSpPr/>
          <p:nvPr/>
        </p:nvCxnSpPr>
        <p:spPr>
          <a:xfrm>
            <a:off x="1562100" y="3352800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2178897" y="1905000"/>
            <a:ext cx="914400" cy="1809621"/>
            <a:chOff x="2178897" y="1905000"/>
            <a:chExt cx="914400" cy="1809621"/>
          </a:xfrm>
        </p:grpSpPr>
        <p:sp>
          <p:nvSpPr>
            <p:cNvPr id="34" name="TextBox 33"/>
            <p:cNvSpPr txBox="1"/>
            <p:nvPr/>
          </p:nvSpPr>
          <p:spPr>
            <a:xfrm>
              <a:off x="2231104" y="1905000"/>
              <a:ext cx="809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Text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Table</a:t>
              </a:r>
            </a:p>
          </p:txBody>
        </p:sp>
        <p:grpSp>
          <p:nvGrpSpPr>
            <p:cNvPr id="221" name="Group 220"/>
            <p:cNvGrpSpPr/>
            <p:nvPr/>
          </p:nvGrpSpPr>
          <p:grpSpPr>
            <a:xfrm>
              <a:off x="2178897" y="2811560"/>
              <a:ext cx="914400" cy="903061"/>
              <a:chOff x="8001000" y="2602139"/>
              <a:chExt cx="914400" cy="903061"/>
            </a:xfrm>
          </p:grpSpPr>
          <p:grpSp>
            <p:nvGrpSpPr>
              <p:cNvPr id="208" name="Group 207"/>
              <p:cNvGrpSpPr/>
              <p:nvPr/>
            </p:nvGrpSpPr>
            <p:grpSpPr>
              <a:xfrm>
                <a:off x="8001000" y="2602139"/>
                <a:ext cx="914400" cy="903061"/>
                <a:chOff x="7848600" y="2085074"/>
                <a:chExt cx="914400" cy="903061"/>
              </a:xfrm>
            </p:grpSpPr>
            <p:sp>
              <p:nvSpPr>
                <p:cNvPr id="209" name="Rectangle 208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Title</a:t>
                  </a:r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Body</a:t>
                  </a:r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212" name="Straight Connector 211"/>
                <p:cNvCxnSpPr>
                  <a:stCxn id="211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3" name="Rectangle 212"/>
              <p:cNvSpPr/>
              <p:nvPr/>
            </p:nvSpPr>
            <p:spPr>
              <a:xfrm>
                <a:off x="80010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80010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80010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80010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84582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84582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84582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84582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cxnSp>
        <p:nvCxnSpPr>
          <p:cNvPr id="165" name="Straight Arrow Connector 164"/>
          <p:cNvCxnSpPr/>
          <p:nvPr/>
        </p:nvCxnSpPr>
        <p:spPr>
          <a:xfrm>
            <a:off x="5181600" y="4248109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5486400" y="2895600"/>
            <a:ext cx="1682672" cy="1843613"/>
            <a:chOff x="5486400" y="2895600"/>
            <a:chExt cx="1682672" cy="1843613"/>
          </a:xfrm>
        </p:grpSpPr>
        <p:sp>
          <p:nvSpPr>
            <p:cNvPr id="168" name="TextBox 167"/>
            <p:cNvSpPr txBox="1"/>
            <p:nvPr/>
          </p:nvSpPr>
          <p:spPr>
            <a:xfrm>
              <a:off x="5486400" y="2895600"/>
              <a:ext cx="16826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Topic Model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(LDA)</a:t>
              </a:r>
            </a:p>
          </p:txBody>
        </p:sp>
        <p:grpSp>
          <p:nvGrpSpPr>
            <p:cNvPr id="229" name="Group 228"/>
            <p:cNvGrpSpPr/>
            <p:nvPr/>
          </p:nvGrpSpPr>
          <p:grpSpPr>
            <a:xfrm>
              <a:off x="5699356" y="3757006"/>
              <a:ext cx="1256760" cy="982207"/>
              <a:chOff x="5764677" y="4199393"/>
              <a:chExt cx="1256760" cy="982207"/>
            </a:xfrm>
          </p:grpSpPr>
          <p:grpSp>
            <p:nvGrpSpPr>
              <p:cNvPr id="167" name="Group 166"/>
              <p:cNvGrpSpPr/>
              <p:nvPr/>
            </p:nvGrpSpPr>
            <p:grpSpPr>
              <a:xfrm>
                <a:off x="6040445" y="4199393"/>
                <a:ext cx="706364" cy="982207"/>
                <a:chOff x="4038600" y="3429000"/>
                <a:chExt cx="706364" cy="982207"/>
              </a:xfrm>
            </p:grpSpPr>
            <p:sp>
              <p:nvSpPr>
                <p:cNvPr id="169" name="Oval 168"/>
                <p:cNvSpPr/>
                <p:nvPr/>
              </p:nvSpPr>
              <p:spPr>
                <a:xfrm>
                  <a:off x="4038600" y="342900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170" name="Straight Connector 169"/>
                <p:cNvCxnSpPr>
                  <a:stCxn id="169" idx="6"/>
                  <a:endCxn id="171" idx="2"/>
                </p:cNvCxnSpPr>
                <p:nvPr/>
              </p:nvCxnSpPr>
              <p:spPr>
                <a:xfrm>
                  <a:off x="4207484" y="3513443"/>
                  <a:ext cx="368596" cy="7718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71" name="Oval 170"/>
                <p:cNvSpPr/>
                <p:nvPr/>
              </p:nvSpPr>
              <p:spPr>
                <a:xfrm>
                  <a:off x="4576080" y="350618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2" name="Oval 171"/>
                <p:cNvSpPr/>
                <p:nvPr/>
              </p:nvSpPr>
              <p:spPr>
                <a:xfrm>
                  <a:off x="4038600" y="3700107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3" name="Oval 172"/>
                <p:cNvSpPr/>
                <p:nvPr/>
              </p:nvSpPr>
              <p:spPr>
                <a:xfrm>
                  <a:off x="4576080" y="381801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4" name="Oval 173"/>
                <p:cNvSpPr/>
                <p:nvPr/>
              </p:nvSpPr>
              <p:spPr>
                <a:xfrm>
                  <a:off x="4038600" y="3971214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5" name="Oval 174"/>
                <p:cNvSpPr/>
                <p:nvPr/>
              </p:nvSpPr>
              <p:spPr>
                <a:xfrm>
                  <a:off x="4576080" y="412984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6" name="Oval 175"/>
                <p:cNvSpPr/>
                <p:nvPr/>
              </p:nvSpPr>
              <p:spPr>
                <a:xfrm>
                  <a:off x="4038600" y="4242322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177" name="Straight Connector 176"/>
                <p:cNvCxnSpPr>
                  <a:stCxn id="172" idx="6"/>
                  <a:endCxn id="171" idx="3"/>
                </p:cNvCxnSpPr>
                <p:nvPr/>
              </p:nvCxnSpPr>
              <p:spPr>
                <a:xfrm flipV="1">
                  <a:off x="4207484" y="3650332"/>
                  <a:ext cx="393328" cy="134218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>
                  <a:stCxn id="174" idx="7"/>
                  <a:endCxn id="171" idx="4"/>
                </p:cNvCxnSpPr>
                <p:nvPr/>
              </p:nvCxnSpPr>
              <p:spPr>
                <a:xfrm flipV="1">
                  <a:off x="4182752" y="3675065"/>
                  <a:ext cx="477770" cy="32088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>
                  <a:stCxn id="169" idx="5"/>
                  <a:endCxn id="173" idx="1"/>
                </p:cNvCxnSpPr>
                <p:nvPr/>
              </p:nvCxnSpPr>
              <p:spPr>
                <a:xfrm>
                  <a:off x="4182752" y="3573152"/>
                  <a:ext cx="418060" cy="269591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>
                  <a:stCxn id="176" idx="7"/>
                  <a:endCxn id="173" idx="3"/>
                </p:cNvCxnSpPr>
                <p:nvPr/>
              </p:nvCxnSpPr>
              <p:spPr>
                <a:xfrm flipV="1">
                  <a:off x="4182752" y="3962162"/>
                  <a:ext cx="418060" cy="304893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>
                  <a:stCxn id="175" idx="1"/>
                  <a:endCxn id="172" idx="5"/>
                </p:cNvCxnSpPr>
                <p:nvPr/>
              </p:nvCxnSpPr>
              <p:spPr>
                <a:xfrm flipH="1" flipV="1">
                  <a:off x="4182752" y="3844259"/>
                  <a:ext cx="418060" cy="31031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>
                  <a:stCxn id="175" idx="2"/>
                  <a:endCxn id="174" idx="5"/>
                </p:cNvCxnSpPr>
                <p:nvPr/>
              </p:nvCxnSpPr>
              <p:spPr>
                <a:xfrm flipH="1" flipV="1">
                  <a:off x="4182752" y="4115366"/>
                  <a:ext cx="393328" cy="9891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>
                  <a:stCxn id="173" idx="2"/>
                  <a:endCxn id="174" idx="6"/>
                </p:cNvCxnSpPr>
                <p:nvPr/>
              </p:nvCxnSpPr>
              <p:spPr>
                <a:xfrm flipH="1">
                  <a:off x="4207484" y="3902453"/>
                  <a:ext cx="368596" cy="15320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>
                  <a:stCxn id="176" idx="6"/>
                  <a:endCxn id="175" idx="3"/>
                </p:cNvCxnSpPr>
                <p:nvPr/>
              </p:nvCxnSpPr>
              <p:spPr>
                <a:xfrm flipV="1">
                  <a:off x="4207484" y="4273992"/>
                  <a:ext cx="393328" cy="52773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5" name="Rectangle 184"/>
              <p:cNvSpPr/>
              <p:nvPr/>
            </p:nvSpPr>
            <p:spPr>
              <a:xfrm>
                <a:off x="5764677" y="4247913"/>
                <a:ext cx="228594" cy="84444"/>
              </a:xfrm>
              <a:prstGeom prst="rect">
                <a:avLst/>
              </a:prstGeom>
              <a:solidFill>
                <a:srgbClr val="E46C0A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5764677" y="4512589"/>
                <a:ext cx="228594" cy="8444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5764677" y="4777265"/>
                <a:ext cx="228594" cy="8444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5764677" y="5041941"/>
                <a:ext cx="228594" cy="84444"/>
              </a:xfrm>
              <a:prstGeom prst="rect">
                <a:avLst/>
              </a:prstGeom>
              <a:solidFill>
                <a:srgbClr val="FF008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6792843" y="4332357"/>
                <a:ext cx="228594" cy="84444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7" name="Rectangle 226"/>
              <p:cNvSpPr/>
              <p:nvPr/>
            </p:nvSpPr>
            <p:spPr>
              <a:xfrm>
                <a:off x="6792843" y="4638556"/>
                <a:ext cx="228594" cy="84444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8" name="Rectangle 227"/>
              <p:cNvSpPr/>
              <p:nvPr/>
            </p:nvSpPr>
            <p:spPr>
              <a:xfrm>
                <a:off x="6792843" y="4944756"/>
                <a:ext cx="228594" cy="8444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grpSp>
        <p:nvGrpSpPr>
          <p:cNvPr id="20" name="Group 19"/>
          <p:cNvGrpSpPr/>
          <p:nvPr/>
        </p:nvGrpSpPr>
        <p:grpSpPr>
          <a:xfrm>
            <a:off x="7398285" y="3264932"/>
            <a:ext cx="1701157" cy="1434708"/>
            <a:chOff x="7398285" y="3264932"/>
            <a:chExt cx="1701157" cy="1434708"/>
          </a:xfrm>
        </p:grpSpPr>
        <p:sp>
          <p:nvSpPr>
            <p:cNvPr id="350" name="TextBox 349"/>
            <p:cNvSpPr txBox="1"/>
            <p:nvPr/>
          </p:nvSpPr>
          <p:spPr>
            <a:xfrm>
              <a:off x="7398285" y="3264932"/>
              <a:ext cx="17011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Word Topics</a:t>
              </a:r>
            </a:p>
          </p:txBody>
        </p:sp>
        <p:grpSp>
          <p:nvGrpSpPr>
            <p:cNvPr id="351" name="Group 350"/>
            <p:cNvGrpSpPr/>
            <p:nvPr/>
          </p:nvGrpSpPr>
          <p:grpSpPr>
            <a:xfrm>
              <a:off x="7791663" y="3796579"/>
              <a:ext cx="914400" cy="903061"/>
              <a:chOff x="7848600" y="2449739"/>
              <a:chExt cx="914400" cy="903061"/>
            </a:xfrm>
          </p:grpSpPr>
          <p:grpSp>
            <p:nvGrpSpPr>
              <p:cNvPr id="352" name="Group 351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61" name="Rectangle 360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Word</a:t>
                  </a:r>
                </a:p>
              </p:txBody>
            </p:sp>
            <p:sp>
              <p:nvSpPr>
                <p:cNvPr id="362" name="Rectangle 361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Topic</a:t>
                  </a:r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364" name="Straight Connector 363"/>
                <p:cNvCxnSpPr>
                  <a:stCxn id="363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3" name="Rectangle 352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rgbClr val="F7964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cxnSp>
        <p:nvCxnSpPr>
          <p:cNvPr id="380" name="Straight Arrow Connector 379"/>
          <p:cNvCxnSpPr/>
          <p:nvPr/>
        </p:nvCxnSpPr>
        <p:spPr>
          <a:xfrm>
            <a:off x="7239000" y="4248109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/>
          <p:cNvCxnSpPr/>
          <p:nvPr/>
        </p:nvCxnSpPr>
        <p:spPr>
          <a:xfrm>
            <a:off x="1533707" y="6229297"/>
            <a:ext cx="43778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1828800" y="5246132"/>
            <a:ext cx="1768633" cy="1459468"/>
            <a:chOff x="1828800" y="5246132"/>
            <a:chExt cx="1768633" cy="1459468"/>
          </a:xfrm>
        </p:grpSpPr>
        <p:sp>
          <p:nvSpPr>
            <p:cNvPr id="267" name="TextBox 266"/>
            <p:cNvSpPr txBox="1"/>
            <p:nvPr/>
          </p:nvSpPr>
          <p:spPr>
            <a:xfrm>
              <a:off x="1828800" y="5246132"/>
              <a:ext cx="17686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Editor Graph</a:t>
              </a:r>
            </a:p>
          </p:txBody>
        </p:sp>
        <p:grpSp>
          <p:nvGrpSpPr>
            <p:cNvPr id="329" name="Group 328"/>
            <p:cNvGrpSpPr/>
            <p:nvPr/>
          </p:nvGrpSpPr>
          <p:grpSpPr>
            <a:xfrm>
              <a:off x="2117909" y="5752994"/>
              <a:ext cx="1036376" cy="952606"/>
              <a:chOff x="3999766" y="5601492"/>
              <a:chExt cx="1036376" cy="952606"/>
            </a:xfrm>
          </p:grpSpPr>
          <p:cxnSp>
            <p:nvCxnSpPr>
              <p:cNvPr id="269" name="Straight Connector 268"/>
              <p:cNvCxnSpPr>
                <a:stCxn id="276" idx="7"/>
                <a:endCxn id="278" idx="3"/>
              </p:cNvCxnSpPr>
              <p:nvPr/>
            </p:nvCxnSpPr>
            <p:spPr>
              <a:xfrm flipV="1">
                <a:off x="4673411" y="5993688"/>
                <a:ext cx="191840" cy="1511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>
                <a:stCxn id="276" idx="3"/>
                <a:endCxn id="279" idx="0"/>
              </p:cNvCxnSpPr>
              <p:nvPr/>
            </p:nvCxnSpPr>
            <p:spPr>
              <a:xfrm flipH="1">
                <a:off x="4383136" y="6264253"/>
                <a:ext cx="170855" cy="1209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>
                <a:stCxn id="276" idx="2"/>
                <a:endCxn id="275" idx="6"/>
              </p:cNvCxnSpPr>
              <p:nvPr/>
            </p:nvCxnSpPr>
            <p:spPr>
              <a:xfrm flipH="1">
                <a:off x="4168650" y="6204544"/>
                <a:ext cx="360609" cy="2473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5" name="Oval 274"/>
              <p:cNvSpPr/>
              <p:nvPr/>
            </p:nvSpPr>
            <p:spPr>
              <a:xfrm>
                <a:off x="3999766" y="6144835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6" name="Oval 275"/>
              <p:cNvSpPr/>
              <p:nvPr/>
            </p:nvSpPr>
            <p:spPr>
              <a:xfrm>
                <a:off x="4529259" y="6120101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8" name="Oval 277"/>
              <p:cNvSpPr/>
              <p:nvPr/>
            </p:nvSpPr>
            <p:spPr>
              <a:xfrm>
                <a:off x="4840519" y="5849536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4298694" y="6385213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4496373" y="5601492"/>
                <a:ext cx="168884" cy="16888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281" name="Straight Connector 280"/>
              <p:cNvCxnSpPr>
                <a:stCxn id="280" idx="4"/>
                <a:endCxn id="276" idx="0"/>
              </p:cNvCxnSpPr>
              <p:nvPr/>
            </p:nvCxnSpPr>
            <p:spPr>
              <a:xfrm>
                <a:off x="4580815" y="5770377"/>
                <a:ext cx="32886" cy="3497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/>
              <p:cNvCxnSpPr>
                <a:stCxn id="279" idx="6"/>
                <a:endCxn id="284" idx="3"/>
              </p:cNvCxnSpPr>
              <p:nvPr/>
            </p:nvCxnSpPr>
            <p:spPr>
              <a:xfrm flipV="1">
                <a:off x="4467578" y="6395361"/>
                <a:ext cx="424412" cy="7429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4" name="Oval 283"/>
              <p:cNvSpPr/>
              <p:nvPr/>
            </p:nvSpPr>
            <p:spPr>
              <a:xfrm>
                <a:off x="4867258" y="6251209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4084208" y="5661201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286" name="Straight Connector 285"/>
              <p:cNvCxnSpPr>
                <a:stCxn id="285" idx="6"/>
                <a:endCxn id="280" idx="2"/>
              </p:cNvCxnSpPr>
              <p:nvPr/>
            </p:nvCxnSpPr>
            <p:spPr>
              <a:xfrm flipV="1">
                <a:off x="4253092" y="5685935"/>
                <a:ext cx="243281" cy="59709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>
                <a:stCxn id="278" idx="4"/>
                <a:endCxn id="284" idx="0"/>
              </p:cNvCxnSpPr>
              <p:nvPr/>
            </p:nvCxnSpPr>
            <p:spPr>
              <a:xfrm>
                <a:off x="4924961" y="6018421"/>
                <a:ext cx="26739" cy="23278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>
                <a:stCxn id="285" idx="3"/>
                <a:endCxn id="275" idx="1"/>
              </p:cNvCxnSpPr>
              <p:nvPr/>
            </p:nvCxnSpPr>
            <p:spPr>
              <a:xfrm flipH="1">
                <a:off x="4024498" y="5805354"/>
                <a:ext cx="84442" cy="36421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>
                <a:stCxn id="275" idx="7"/>
                <a:endCxn id="280" idx="3"/>
              </p:cNvCxnSpPr>
              <p:nvPr/>
            </p:nvCxnSpPr>
            <p:spPr>
              <a:xfrm flipV="1">
                <a:off x="4143918" y="5745644"/>
                <a:ext cx="377187" cy="4239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>
                <a:stCxn id="285" idx="5"/>
                <a:endCxn id="276" idx="1"/>
              </p:cNvCxnSpPr>
              <p:nvPr/>
            </p:nvCxnSpPr>
            <p:spPr>
              <a:xfrm>
                <a:off x="4228360" y="5805353"/>
                <a:ext cx="325631" cy="33948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/>
              <p:cNvCxnSpPr>
                <a:stCxn id="276" idx="6"/>
                <a:endCxn id="284" idx="1"/>
              </p:cNvCxnSpPr>
              <p:nvPr/>
            </p:nvCxnSpPr>
            <p:spPr>
              <a:xfrm>
                <a:off x="4698143" y="6204544"/>
                <a:ext cx="193847" cy="7139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18" name="Straight Arrow Connector 317"/>
          <p:cNvCxnSpPr/>
          <p:nvPr/>
        </p:nvCxnSpPr>
        <p:spPr>
          <a:xfrm>
            <a:off x="3516614" y="6241116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733800" y="4876800"/>
            <a:ext cx="1610537" cy="1828800"/>
            <a:chOff x="3733800" y="4876800"/>
            <a:chExt cx="1610537" cy="1828800"/>
          </a:xfrm>
        </p:grpSpPr>
        <p:sp>
          <p:nvSpPr>
            <p:cNvPr id="349" name="TextBox 348"/>
            <p:cNvSpPr txBox="1"/>
            <p:nvPr/>
          </p:nvSpPr>
          <p:spPr>
            <a:xfrm>
              <a:off x="3733800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Community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Detection</a:t>
              </a:r>
            </a:p>
          </p:txBody>
        </p:sp>
        <p:grpSp>
          <p:nvGrpSpPr>
            <p:cNvPr id="330" name="Group 329"/>
            <p:cNvGrpSpPr/>
            <p:nvPr/>
          </p:nvGrpSpPr>
          <p:grpSpPr>
            <a:xfrm>
              <a:off x="4020880" y="5752994"/>
              <a:ext cx="1036376" cy="952606"/>
              <a:chOff x="3999766" y="5601492"/>
              <a:chExt cx="1036376" cy="952606"/>
            </a:xfrm>
          </p:grpSpPr>
          <p:cxnSp>
            <p:nvCxnSpPr>
              <p:cNvPr id="331" name="Straight Connector 330"/>
              <p:cNvCxnSpPr>
                <a:stCxn id="335" idx="7"/>
                <a:endCxn id="336" idx="3"/>
              </p:cNvCxnSpPr>
              <p:nvPr/>
            </p:nvCxnSpPr>
            <p:spPr>
              <a:xfrm flipV="1">
                <a:off x="4673411" y="5993688"/>
                <a:ext cx="191840" cy="1511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/>
              <p:cNvCxnSpPr>
                <a:stCxn id="335" idx="3"/>
                <a:endCxn id="337" idx="0"/>
              </p:cNvCxnSpPr>
              <p:nvPr/>
            </p:nvCxnSpPr>
            <p:spPr>
              <a:xfrm flipH="1">
                <a:off x="4383136" y="6264253"/>
                <a:ext cx="170855" cy="1209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>
                <a:stCxn id="335" idx="2"/>
                <a:endCxn id="334" idx="6"/>
              </p:cNvCxnSpPr>
              <p:nvPr/>
            </p:nvCxnSpPr>
            <p:spPr>
              <a:xfrm flipH="1">
                <a:off x="4168650" y="6204544"/>
                <a:ext cx="360609" cy="2473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4" name="Oval 333"/>
              <p:cNvSpPr/>
              <p:nvPr/>
            </p:nvSpPr>
            <p:spPr>
              <a:xfrm>
                <a:off x="3999766" y="6144835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5" name="Oval 334"/>
              <p:cNvSpPr/>
              <p:nvPr/>
            </p:nvSpPr>
            <p:spPr>
              <a:xfrm>
                <a:off x="4529259" y="6120101"/>
                <a:ext cx="168884" cy="168885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6" name="Oval 335"/>
              <p:cNvSpPr/>
              <p:nvPr/>
            </p:nvSpPr>
            <p:spPr>
              <a:xfrm>
                <a:off x="4840519" y="5849536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7" name="Oval 336"/>
              <p:cNvSpPr/>
              <p:nvPr/>
            </p:nvSpPr>
            <p:spPr>
              <a:xfrm>
                <a:off x="4298694" y="6385213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8" name="Oval 337"/>
              <p:cNvSpPr/>
              <p:nvPr/>
            </p:nvSpPr>
            <p:spPr>
              <a:xfrm>
                <a:off x="4496373" y="5601492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339" name="Straight Connector 338"/>
              <p:cNvCxnSpPr>
                <a:stCxn id="338" idx="4"/>
                <a:endCxn id="335" idx="0"/>
              </p:cNvCxnSpPr>
              <p:nvPr/>
            </p:nvCxnSpPr>
            <p:spPr>
              <a:xfrm>
                <a:off x="4580815" y="5770377"/>
                <a:ext cx="32886" cy="3497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/>
              <p:cNvCxnSpPr>
                <a:stCxn id="337" idx="6"/>
                <a:endCxn id="341" idx="3"/>
              </p:cNvCxnSpPr>
              <p:nvPr/>
            </p:nvCxnSpPr>
            <p:spPr>
              <a:xfrm flipV="1">
                <a:off x="4467578" y="6395361"/>
                <a:ext cx="424412" cy="7429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1" name="Oval 340"/>
              <p:cNvSpPr/>
              <p:nvPr/>
            </p:nvSpPr>
            <p:spPr>
              <a:xfrm>
                <a:off x="4867258" y="6251209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42" name="Oval 341"/>
              <p:cNvSpPr/>
              <p:nvPr/>
            </p:nvSpPr>
            <p:spPr>
              <a:xfrm>
                <a:off x="4084208" y="5661201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343" name="Straight Connector 342"/>
              <p:cNvCxnSpPr>
                <a:stCxn id="342" idx="6"/>
                <a:endCxn id="338" idx="2"/>
              </p:cNvCxnSpPr>
              <p:nvPr/>
            </p:nvCxnSpPr>
            <p:spPr>
              <a:xfrm flipV="1">
                <a:off x="4253092" y="5685935"/>
                <a:ext cx="243281" cy="59709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/>
              <p:cNvCxnSpPr>
                <a:stCxn id="336" idx="4"/>
                <a:endCxn id="341" idx="0"/>
              </p:cNvCxnSpPr>
              <p:nvPr/>
            </p:nvCxnSpPr>
            <p:spPr>
              <a:xfrm>
                <a:off x="4924961" y="6018421"/>
                <a:ext cx="26739" cy="23278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/>
              <p:cNvCxnSpPr>
                <a:stCxn id="342" idx="3"/>
                <a:endCxn id="334" idx="1"/>
              </p:cNvCxnSpPr>
              <p:nvPr/>
            </p:nvCxnSpPr>
            <p:spPr>
              <a:xfrm flipH="1">
                <a:off x="4024498" y="5805354"/>
                <a:ext cx="84442" cy="36421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/>
              <p:cNvCxnSpPr>
                <a:stCxn id="334" idx="7"/>
                <a:endCxn id="338" idx="3"/>
              </p:cNvCxnSpPr>
              <p:nvPr/>
            </p:nvCxnSpPr>
            <p:spPr>
              <a:xfrm flipV="1">
                <a:off x="4143918" y="5745644"/>
                <a:ext cx="377187" cy="4239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/>
              <p:cNvCxnSpPr>
                <a:stCxn id="342" idx="5"/>
                <a:endCxn id="335" idx="1"/>
              </p:cNvCxnSpPr>
              <p:nvPr/>
            </p:nvCxnSpPr>
            <p:spPr>
              <a:xfrm>
                <a:off x="4228360" y="5805353"/>
                <a:ext cx="325631" cy="33948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/>
              <p:cNvCxnSpPr>
                <a:stCxn id="335" idx="6"/>
                <a:endCxn id="341" idx="1"/>
              </p:cNvCxnSpPr>
              <p:nvPr/>
            </p:nvCxnSpPr>
            <p:spPr>
              <a:xfrm>
                <a:off x="4698143" y="6204544"/>
                <a:ext cx="193847" cy="7139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" name="Group 17"/>
          <p:cNvGrpSpPr/>
          <p:nvPr/>
        </p:nvGrpSpPr>
        <p:grpSpPr>
          <a:xfrm>
            <a:off x="5522468" y="4876800"/>
            <a:ext cx="1610537" cy="1804028"/>
            <a:chOff x="5522468" y="4876800"/>
            <a:chExt cx="1610537" cy="1804028"/>
          </a:xfrm>
        </p:grpSpPr>
        <p:sp>
          <p:nvSpPr>
            <p:cNvPr id="365" name="TextBox 364"/>
            <p:cNvSpPr txBox="1"/>
            <p:nvPr/>
          </p:nvSpPr>
          <p:spPr>
            <a:xfrm>
              <a:off x="5522468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User 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Community</a:t>
              </a:r>
            </a:p>
          </p:txBody>
        </p:sp>
        <p:grpSp>
          <p:nvGrpSpPr>
            <p:cNvPr id="366" name="Group 365"/>
            <p:cNvGrpSpPr/>
            <p:nvPr/>
          </p:nvGrpSpPr>
          <p:grpSpPr>
            <a:xfrm>
              <a:off x="5870536" y="5777767"/>
              <a:ext cx="914400" cy="903061"/>
              <a:chOff x="7848600" y="2449739"/>
              <a:chExt cx="914400" cy="903061"/>
            </a:xfrm>
          </p:grpSpPr>
          <p:grpSp>
            <p:nvGrpSpPr>
              <p:cNvPr id="367" name="Group 366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76" name="Rectangle 375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User</a:t>
                  </a:r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Com.</a:t>
                  </a:r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379" name="Straight Connector 378"/>
                <p:cNvCxnSpPr>
                  <a:stCxn id="378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8" name="Rectangle 367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cxnSp>
        <p:nvCxnSpPr>
          <p:cNvPr id="381" name="Straight Arrow Connector 380"/>
          <p:cNvCxnSpPr/>
          <p:nvPr/>
        </p:nvCxnSpPr>
        <p:spPr>
          <a:xfrm>
            <a:off x="5181600" y="6229297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3821414" y="2895600"/>
            <a:ext cx="1435309" cy="1843613"/>
            <a:chOff x="3821414" y="2895600"/>
            <a:chExt cx="1435309" cy="1843613"/>
          </a:xfrm>
        </p:grpSpPr>
        <p:grpSp>
          <p:nvGrpSpPr>
            <p:cNvPr id="160" name="Group 159"/>
            <p:cNvGrpSpPr/>
            <p:nvPr/>
          </p:nvGrpSpPr>
          <p:grpSpPr>
            <a:xfrm>
              <a:off x="4185886" y="3757006"/>
              <a:ext cx="706364" cy="982207"/>
              <a:chOff x="4038600" y="3429000"/>
              <a:chExt cx="706364" cy="982207"/>
            </a:xfrm>
          </p:grpSpPr>
          <p:sp>
            <p:nvSpPr>
              <p:cNvPr id="120" name="Oval 119"/>
              <p:cNvSpPr/>
              <p:nvPr/>
            </p:nvSpPr>
            <p:spPr>
              <a:xfrm>
                <a:off x="4038600" y="342900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21" name="Straight Connector 120"/>
              <p:cNvCxnSpPr>
                <a:stCxn id="120" idx="6"/>
                <a:endCxn id="122" idx="2"/>
              </p:cNvCxnSpPr>
              <p:nvPr/>
            </p:nvCxnSpPr>
            <p:spPr>
              <a:xfrm>
                <a:off x="4207484" y="3513443"/>
                <a:ext cx="368596" cy="7718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2" name="Oval 121"/>
              <p:cNvSpPr/>
              <p:nvPr/>
            </p:nvSpPr>
            <p:spPr>
              <a:xfrm>
                <a:off x="4576080" y="350618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4038600" y="3700107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4576080" y="381801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4038600" y="3971214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576080" y="412984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038600" y="4242322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32" name="Straight Connector 131"/>
              <p:cNvCxnSpPr>
                <a:stCxn id="124" idx="6"/>
                <a:endCxn id="122" idx="3"/>
              </p:cNvCxnSpPr>
              <p:nvPr/>
            </p:nvCxnSpPr>
            <p:spPr>
              <a:xfrm flipV="1">
                <a:off x="4207484" y="3650332"/>
                <a:ext cx="393328" cy="13421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>
                <a:stCxn id="126" idx="7"/>
                <a:endCxn id="122" idx="4"/>
              </p:cNvCxnSpPr>
              <p:nvPr/>
            </p:nvCxnSpPr>
            <p:spPr>
              <a:xfrm flipV="1">
                <a:off x="4182752" y="3675065"/>
                <a:ext cx="477770" cy="320882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>
                <a:stCxn id="120" idx="5"/>
                <a:endCxn id="125" idx="1"/>
              </p:cNvCxnSpPr>
              <p:nvPr/>
            </p:nvCxnSpPr>
            <p:spPr>
              <a:xfrm>
                <a:off x="4182752" y="3573152"/>
                <a:ext cx="418060" cy="26959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>
                <a:stCxn id="128" idx="7"/>
                <a:endCxn id="125" idx="3"/>
              </p:cNvCxnSpPr>
              <p:nvPr/>
            </p:nvCxnSpPr>
            <p:spPr>
              <a:xfrm flipV="1">
                <a:off x="4182752" y="3962162"/>
                <a:ext cx="418060" cy="30489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>
                <a:stCxn id="127" idx="1"/>
                <a:endCxn id="124" idx="5"/>
              </p:cNvCxnSpPr>
              <p:nvPr/>
            </p:nvCxnSpPr>
            <p:spPr>
              <a:xfrm flipH="1" flipV="1">
                <a:off x="4182752" y="3844259"/>
                <a:ext cx="418060" cy="31031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>
                <a:stCxn id="127" idx="2"/>
                <a:endCxn id="126" idx="5"/>
              </p:cNvCxnSpPr>
              <p:nvPr/>
            </p:nvCxnSpPr>
            <p:spPr>
              <a:xfrm flipH="1" flipV="1">
                <a:off x="4182752" y="4115366"/>
                <a:ext cx="393328" cy="98917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>
                <a:stCxn id="125" idx="2"/>
                <a:endCxn id="126" idx="6"/>
              </p:cNvCxnSpPr>
              <p:nvPr/>
            </p:nvCxnSpPr>
            <p:spPr>
              <a:xfrm flipH="1">
                <a:off x="4207484" y="3902453"/>
                <a:ext cx="368596" cy="1532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>
                <a:stCxn id="128" idx="6"/>
                <a:endCxn id="127" idx="3"/>
              </p:cNvCxnSpPr>
              <p:nvPr/>
            </p:nvCxnSpPr>
            <p:spPr>
              <a:xfrm flipV="1">
                <a:off x="4207484" y="4273992"/>
                <a:ext cx="393328" cy="5277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2" name="TextBox 161"/>
            <p:cNvSpPr txBox="1"/>
            <p:nvPr/>
          </p:nvSpPr>
          <p:spPr>
            <a:xfrm>
              <a:off x="3821414" y="2895600"/>
              <a:ext cx="14353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Term-Doc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Graph</a:t>
              </a:r>
            </a:p>
          </p:txBody>
        </p:sp>
      </p:grpSp>
      <p:cxnSp>
        <p:nvCxnSpPr>
          <p:cNvPr id="401" name="Straight Arrow Connector 400"/>
          <p:cNvCxnSpPr/>
          <p:nvPr/>
        </p:nvCxnSpPr>
        <p:spPr>
          <a:xfrm>
            <a:off x="3352800" y="3721796"/>
            <a:ext cx="457200" cy="31680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152400" y="4953000"/>
            <a:ext cx="1451990" cy="1727828"/>
            <a:chOff x="152400" y="4953000"/>
            <a:chExt cx="1451990" cy="1727828"/>
          </a:xfrm>
        </p:grpSpPr>
        <p:sp>
          <p:nvSpPr>
            <p:cNvPr id="230" name="TextBox 229"/>
            <p:cNvSpPr txBox="1"/>
            <p:nvPr/>
          </p:nvSpPr>
          <p:spPr>
            <a:xfrm>
              <a:off x="152400" y="4953000"/>
              <a:ext cx="145199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Discussion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Table</a:t>
              </a:r>
            </a:p>
          </p:txBody>
        </p:sp>
        <p:grpSp>
          <p:nvGrpSpPr>
            <p:cNvPr id="231" name="Group 230"/>
            <p:cNvGrpSpPr/>
            <p:nvPr/>
          </p:nvGrpSpPr>
          <p:grpSpPr>
            <a:xfrm>
              <a:off x="421195" y="5777767"/>
              <a:ext cx="914400" cy="903061"/>
              <a:chOff x="8001000" y="2602139"/>
              <a:chExt cx="914400" cy="903061"/>
            </a:xfrm>
          </p:grpSpPr>
          <p:grpSp>
            <p:nvGrpSpPr>
              <p:cNvPr id="232" name="Group 231"/>
              <p:cNvGrpSpPr/>
              <p:nvPr/>
            </p:nvGrpSpPr>
            <p:grpSpPr>
              <a:xfrm>
                <a:off x="8001000" y="2602139"/>
                <a:ext cx="914400" cy="903061"/>
                <a:chOff x="7848600" y="2085074"/>
                <a:chExt cx="914400" cy="903061"/>
              </a:xfrm>
            </p:grpSpPr>
            <p:sp>
              <p:nvSpPr>
                <p:cNvPr id="241" name="Rectangle 240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User</a:t>
                  </a:r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Disc.</a:t>
                  </a:r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244" name="Straight Connector 243"/>
                <p:cNvCxnSpPr>
                  <a:stCxn id="243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3" name="Rectangle 232"/>
              <p:cNvSpPr/>
              <p:nvPr/>
            </p:nvSpPr>
            <p:spPr>
              <a:xfrm>
                <a:off x="80010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4" name="Rectangle 233"/>
              <p:cNvSpPr/>
              <p:nvPr/>
            </p:nvSpPr>
            <p:spPr>
              <a:xfrm>
                <a:off x="80010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80010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6" name="Rectangle 235"/>
              <p:cNvSpPr/>
              <p:nvPr/>
            </p:nvSpPr>
            <p:spPr>
              <a:xfrm>
                <a:off x="80010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7" name="Rectangle 236"/>
              <p:cNvSpPr/>
              <p:nvPr/>
            </p:nvSpPr>
            <p:spPr>
              <a:xfrm>
                <a:off x="84582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8" name="Rectangle 237"/>
              <p:cNvSpPr/>
              <p:nvPr/>
            </p:nvSpPr>
            <p:spPr>
              <a:xfrm>
                <a:off x="84582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9" name="Rectangle 238"/>
              <p:cNvSpPr/>
              <p:nvPr/>
            </p:nvSpPr>
            <p:spPr>
              <a:xfrm>
                <a:off x="84582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40" name="Rectangle 239"/>
              <p:cNvSpPr/>
              <p:nvPr/>
            </p:nvSpPr>
            <p:spPr>
              <a:xfrm>
                <a:off x="84582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cxnSp>
        <p:nvCxnSpPr>
          <p:cNvPr id="402" name="Straight Arrow Connector 401"/>
          <p:cNvCxnSpPr/>
          <p:nvPr/>
        </p:nvCxnSpPr>
        <p:spPr>
          <a:xfrm flipH="1">
            <a:off x="860688" y="4128493"/>
            <a:ext cx="12624" cy="93313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7443595" y="4876800"/>
            <a:ext cx="1610537" cy="1804028"/>
            <a:chOff x="7443595" y="4876800"/>
            <a:chExt cx="1610537" cy="1804028"/>
          </a:xfrm>
        </p:grpSpPr>
        <p:sp>
          <p:nvSpPr>
            <p:cNvPr id="382" name="TextBox 381"/>
            <p:cNvSpPr txBox="1"/>
            <p:nvPr/>
          </p:nvSpPr>
          <p:spPr>
            <a:xfrm>
              <a:off x="7443595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Community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Topic</a:t>
              </a:r>
            </a:p>
          </p:txBody>
        </p:sp>
        <p:grpSp>
          <p:nvGrpSpPr>
            <p:cNvPr id="383" name="Group 382"/>
            <p:cNvGrpSpPr/>
            <p:nvPr/>
          </p:nvGrpSpPr>
          <p:grpSpPr>
            <a:xfrm>
              <a:off x="7791663" y="5777767"/>
              <a:ext cx="914400" cy="903061"/>
              <a:chOff x="7848600" y="2449739"/>
              <a:chExt cx="914400" cy="903061"/>
            </a:xfrm>
          </p:grpSpPr>
          <p:grpSp>
            <p:nvGrpSpPr>
              <p:cNvPr id="384" name="Group 383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93" name="Rectangle 392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Topic</a:t>
                  </a:r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Com.</a:t>
                  </a:r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396" name="Straight Connector 395"/>
                <p:cNvCxnSpPr>
                  <a:stCxn id="395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5" name="Rectangle 384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cxnSp>
        <p:nvCxnSpPr>
          <p:cNvPr id="397" name="Straight Arrow Connector 396"/>
          <p:cNvCxnSpPr/>
          <p:nvPr/>
        </p:nvCxnSpPr>
        <p:spPr>
          <a:xfrm>
            <a:off x="7239000" y="6229297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4" name="Straight Arrow Connector 403"/>
          <p:cNvCxnSpPr/>
          <p:nvPr/>
        </p:nvCxnSpPr>
        <p:spPr>
          <a:xfrm>
            <a:off x="6980605" y="4800600"/>
            <a:ext cx="486995" cy="58917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08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-45356" y="-15689"/>
            <a:ext cx="8686799" cy="86836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cs typeface="Gill Sans Light"/>
              </a:rPr>
              <a:t>Separate Systems to Support Each View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0" y="1170057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+mj-lt"/>
                <a:cs typeface="Gill Sans Light"/>
              </a:rPr>
              <a:t>Table View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572000" y="1170057"/>
            <a:ext cx="457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+mj-lt"/>
                <a:cs typeface="Gill Sans Light"/>
              </a:rPr>
              <a:t>Graph View</a:t>
            </a:r>
          </a:p>
        </p:txBody>
      </p:sp>
      <p:cxnSp>
        <p:nvCxnSpPr>
          <p:cNvPr id="191" name="Straight Connector 190"/>
          <p:cNvCxnSpPr/>
          <p:nvPr/>
        </p:nvCxnSpPr>
        <p:spPr>
          <a:xfrm>
            <a:off x="4572000" y="1524000"/>
            <a:ext cx="0" cy="5087950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4797190" y="2000321"/>
            <a:ext cx="4118210" cy="4324279"/>
            <a:chOff x="4797190" y="2000321"/>
            <a:chExt cx="4118210" cy="4324279"/>
          </a:xfrm>
        </p:grpSpPr>
        <p:sp>
          <p:nvSpPr>
            <p:cNvPr id="175" name="Rectangle 174"/>
            <p:cNvSpPr/>
            <p:nvPr/>
          </p:nvSpPr>
          <p:spPr>
            <a:xfrm>
              <a:off x="5334000" y="3048000"/>
              <a:ext cx="3048000" cy="3276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800" dirty="0">
                  <a:latin typeface="Gill Sans Light"/>
                  <a:cs typeface="Gill Sans Light"/>
                </a:rPr>
                <a:t>Dependency Graph</a:t>
              </a:r>
            </a:p>
          </p:txBody>
        </p:sp>
        <p:grpSp>
          <p:nvGrpSpPr>
            <p:cNvPr id="181" name="Group 180"/>
            <p:cNvGrpSpPr/>
            <p:nvPr/>
          </p:nvGrpSpPr>
          <p:grpSpPr>
            <a:xfrm>
              <a:off x="5412017" y="3649647"/>
              <a:ext cx="1752501" cy="2522553"/>
              <a:chOff x="5640617" y="3597015"/>
              <a:chExt cx="1752501" cy="2522553"/>
            </a:xfrm>
          </p:grpSpPr>
          <p:sp>
            <p:nvSpPr>
              <p:cNvPr id="177" name="Freeform 176"/>
              <p:cNvSpPr/>
              <p:nvPr/>
            </p:nvSpPr>
            <p:spPr>
              <a:xfrm>
                <a:off x="5640617" y="3597015"/>
                <a:ext cx="1752501" cy="2522553"/>
              </a:xfrm>
              <a:custGeom>
                <a:avLst/>
                <a:gdLst>
                  <a:gd name="connsiteX0" fmla="*/ 31632 w 1797847"/>
                  <a:gd name="connsiteY0" fmla="*/ 812586 h 2552203"/>
                  <a:gd name="connsiteX1" fmla="*/ 650368 w 1797847"/>
                  <a:gd name="connsiteY1" fmla="*/ 96119 h 2552203"/>
                  <a:gd name="connsiteX2" fmla="*/ 1073714 w 1797847"/>
                  <a:gd name="connsiteY2" fmla="*/ 52697 h 2552203"/>
                  <a:gd name="connsiteX3" fmla="*/ 1106279 w 1797847"/>
                  <a:gd name="connsiteY3" fmla="*/ 519486 h 2552203"/>
                  <a:gd name="connsiteX4" fmla="*/ 834904 w 1797847"/>
                  <a:gd name="connsiteY4" fmla="*/ 682320 h 2552203"/>
                  <a:gd name="connsiteX5" fmla="*/ 1214829 w 1797847"/>
                  <a:gd name="connsiteY5" fmla="*/ 671464 h 2552203"/>
                  <a:gd name="connsiteX6" fmla="*/ 1464495 w 1797847"/>
                  <a:gd name="connsiteY6" fmla="*/ 552053 h 2552203"/>
                  <a:gd name="connsiteX7" fmla="*/ 1735871 w 1797847"/>
                  <a:gd name="connsiteY7" fmla="*/ 725742 h 2552203"/>
                  <a:gd name="connsiteX8" fmla="*/ 1768436 w 1797847"/>
                  <a:gd name="connsiteY8" fmla="*/ 1094831 h 2552203"/>
                  <a:gd name="connsiteX9" fmla="*/ 1377655 w 1797847"/>
                  <a:gd name="connsiteY9" fmla="*/ 1235953 h 2552203"/>
                  <a:gd name="connsiteX10" fmla="*/ 1095424 w 1797847"/>
                  <a:gd name="connsiteY10" fmla="*/ 1116542 h 2552203"/>
                  <a:gd name="connsiteX11" fmla="*/ 552673 w 1797847"/>
                  <a:gd name="connsiteY11" fmla="*/ 1170820 h 2552203"/>
                  <a:gd name="connsiteX12" fmla="*/ 726353 w 1797847"/>
                  <a:gd name="connsiteY12" fmla="*/ 2093542 h 2552203"/>
                  <a:gd name="connsiteX13" fmla="*/ 672078 w 1797847"/>
                  <a:gd name="connsiteY13" fmla="*/ 2527765 h 2552203"/>
                  <a:gd name="connsiteX14" fmla="*/ 237877 w 1797847"/>
                  <a:gd name="connsiteY14" fmla="*/ 2462631 h 2552203"/>
                  <a:gd name="connsiteX15" fmla="*/ 107617 w 1797847"/>
                  <a:gd name="connsiteY15" fmla="*/ 2169531 h 2552203"/>
                  <a:gd name="connsiteX16" fmla="*/ 31632 w 1797847"/>
                  <a:gd name="connsiteY16" fmla="*/ 812586 h 2552203"/>
                  <a:gd name="connsiteX0" fmla="*/ 31632 w 1797847"/>
                  <a:gd name="connsiteY0" fmla="*/ 806135 h 2545752"/>
                  <a:gd name="connsiteX1" fmla="*/ 650368 w 1797847"/>
                  <a:gd name="connsiteY1" fmla="*/ 89668 h 2545752"/>
                  <a:gd name="connsiteX2" fmla="*/ 1073714 w 1797847"/>
                  <a:gd name="connsiteY2" fmla="*/ 46246 h 2545752"/>
                  <a:gd name="connsiteX3" fmla="*/ 1106279 w 1797847"/>
                  <a:gd name="connsiteY3" fmla="*/ 415335 h 2545752"/>
                  <a:gd name="connsiteX4" fmla="*/ 834904 w 1797847"/>
                  <a:gd name="connsiteY4" fmla="*/ 675869 h 2545752"/>
                  <a:gd name="connsiteX5" fmla="*/ 1214829 w 1797847"/>
                  <a:gd name="connsiteY5" fmla="*/ 665013 h 2545752"/>
                  <a:gd name="connsiteX6" fmla="*/ 1464495 w 1797847"/>
                  <a:gd name="connsiteY6" fmla="*/ 545602 h 2545752"/>
                  <a:gd name="connsiteX7" fmla="*/ 1735871 w 1797847"/>
                  <a:gd name="connsiteY7" fmla="*/ 719291 h 2545752"/>
                  <a:gd name="connsiteX8" fmla="*/ 1768436 w 1797847"/>
                  <a:gd name="connsiteY8" fmla="*/ 1088380 h 2545752"/>
                  <a:gd name="connsiteX9" fmla="*/ 1377655 w 1797847"/>
                  <a:gd name="connsiteY9" fmla="*/ 1229502 h 2545752"/>
                  <a:gd name="connsiteX10" fmla="*/ 1095424 w 1797847"/>
                  <a:gd name="connsiteY10" fmla="*/ 1110091 h 2545752"/>
                  <a:gd name="connsiteX11" fmla="*/ 552673 w 1797847"/>
                  <a:gd name="connsiteY11" fmla="*/ 1164369 h 2545752"/>
                  <a:gd name="connsiteX12" fmla="*/ 726353 w 1797847"/>
                  <a:gd name="connsiteY12" fmla="*/ 2087091 h 2545752"/>
                  <a:gd name="connsiteX13" fmla="*/ 672078 w 1797847"/>
                  <a:gd name="connsiteY13" fmla="*/ 2521314 h 2545752"/>
                  <a:gd name="connsiteX14" fmla="*/ 237877 w 1797847"/>
                  <a:gd name="connsiteY14" fmla="*/ 2456180 h 2545752"/>
                  <a:gd name="connsiteX15" fmla="*/ 107617 w 1797847"/>
                  <a:gd name="connsiteY15" fmla="*/ 2163080 h 2545752"/>
                  <a:gd name="connsiteX16" fmla="*/ 31632 w 1797847"/>
                  <a:gd name="connsiteY16" fmla="*/ 806135 h 2545752"/>
                  <a:gd name="connsiteX0" fmla="*/ 31632 w 1797847"/>
                  <a:gd name="connsiteY0" fmla="*/ 806135 h 2545752"/>
                  <a:gd name="connsiteX1" fmla="*/ 650368 w 1797847"/>
                  <a:gd name="connsiteY1" fmla="*/ 89668 h 2545752"/>
                  <a:gd name="connsiteX2" fmla="*/ 1073714 w 1797847"/>
                  <a:gd name="connsiteY2" fmla="*/ 46246 h 2545752"/>
                  <a:gd name="connsiteX3" fmla="*/ 1106279 w 1797847"/>
                  <a:gd name="connsiteY3" fmla="*/ 415335 h 2545752"/>
                  <a:gd name="connsiteX4" fmla="*/ 834904 w 1797847"/>
                  <a:gd name="connsiteY4" fmla="*/ 675869 h 2545752"/>
                  <a:gd name="connsiteX5" fmla="*/ 1464495 w 1797847"/>
                  <a:gd name="connsiteY5" fmla="*/ 545602 h 2545752"/>
                  <a:gd name="connsiteX6" fmla="*/ 1735871 w 1797847"/>
                  <a:gd name="connsiteY6" fmla="*/ 719291 h 2545752"/>
                  <a:gd name="connsiteX7" fmla="*/ 1768436 w 1797847"/>
                  <a:gd name="connsiteY7" fmla="*/ 1088380 h 2545752"/>
                  <a:gd name="connsiteX8" fmla="*/ 1377655 w 1797847"/>
                  <a:gd name="connsiteY8" fmla="*/ 1229502 h 2545752"/>
                  <a:gd name="connsiteX9" fmla="*/ 1095424 w 1797847"/>
                  <a:gd name="connsiteY9" fmla="*/ 1110091 h 2545752"/>
                  <a:gd name="connsiteX10" fmla="*/ 552673 w 1797847"/>
                  <a:gd name="connsiteY10" fmla="*/ 1164369 h 2545752"/>
                  <a:gd name="connsiteX11" fmla="*/ 726353 w 1797847"/>
                  <a:gd name="connsiteY11" fmla="*/ 2087091 h 2545752"/>
                  <a:gd name="connsiteX12" fmla="*/ 672078 w 1797847"/>
                  <a:gd name="connsiteY12" fmla="*/ 2521314 h 2545752"/>
                  <a:gd name="connsiteX13" fmla="*/ 237877 w 1797847"/>
                  <a:gd name="connsiteY13" fmla="*/ 2456180 h 2545752"/>
                  <a:gd name="connsiteX14" fmla="*/ 107617 w 1797847"/>
                  <a:gd name="connsiteY14" fmla="*/ 2163080 h 2545752"/>
                  <a:gd name="connsiteX15" fmla="*/ 31632 w 1797847"/>
                  <a:gd name="connsiteY15" fmla="*/ 806135 h 2545752"/>
                  <a:gd name="connsiteX0" fmla="*/ 31632 w 1797847"/>
                  <a:gd name="connsiteY0" fmla="*/ 806135 h 2545752"/>
                  <a:gd name="connsiteX1" fmla="*/ 650368 w 1797847"/>
                  <a:gd name="connsiteY1" fmla="*/ 89668 h 2545752"/>
                  <a:gd name="connsiteX2" fmla="*/ 1073714 w 1797847"/>
                  <a:gd name="connsiteY2" fmla="*/ 46246 h 2545752"/>
                  <a:gd name="connsiteX3" fmla="*/ 1106279 w 1797847"/>
                  <a:gd name="connsiteY3" fmla="*/ 415335 h 2545752"/>
                  <a:gd name="connsiteX4" fmla="*/ 900034 w 1797847"/>
                  <a:gd name="connsiteY4" fmla="*/ 697580 h 2545752"/>
                  <a:gd name="connsiteX5" fmla="*/ 1464495 w 1797847"/>
                  <a:gd name="connsiteY5" fmla="*/ 545602 h 2545752"/>
                  <a:gd name="connsiteX6" fmla="*/ 1735871 w 1797847"/>
                  <a:gd name="connsiteY6" fmla="*/ 719291 h 2545752"/>
                  <a:gd name="connsiteX7" fmla="*/ 1768436 w 1797847"/>
                  <a:gd name="connsiteY7" fmla="*/ 1088380 h 2545752"/>
                  <a:gd name="connsiteX8" fmla="*/ 1377655 w 1797847"/>
                  <a:gd name="connsiteY8" fmla="*/ 1229502 h 2545752"/>
                  <a:gd name="connsiteX9" fmla="*/ 1095424 w 1797847"/>
                  <a:gd name="connsiteY9" fmla="*/ 1110091 h 2545752"/>
                  <a:gd name="connsiteX10" fmla="*/ 552673 w 1797847"/>
                  <a:gd name="connsiteY10" fmla="*/ 1164369 h 2545752"/>
                  <a:gd name="connsiteX11" fmla="*/ 726353 w 1797847"/>
                  <a:gd name="connsiteY11" fmla="*/ 2087091 h 2545752"/>
                  <a:gd name="connsiteX12" fmla="*/ 672078 w 1797847"/>
                  <a:gd name="connsiteY12" fmla="*/ 2521314 h 2545752"/>
                  <a:gd name="connsiteX13" fmla="*/ 237877 w 1797847"/>
                  <a:gd name="connsiteY13" fmla="*/ 2456180 h 2545752"/>
                  <a:gd name="connsiteX14" fmla="*/ 107617 w 1797847"/>
                  <a:gd name="connsiteY14" fmla="*/ 2163080 h 2545752"/>
                  <a:gd name="connsiteX15" fmla="*/ 31632 w 1797847"/>
                  <a:gd name="connsiteY15" fmla="*/ 806135 h 2545752"/>
                  <a:gd name="connsiteX0" fmla="*/ 31632 w 1736862"/>
                  <a:gd name="connsiteY0" fmla="*/ 806135 h 2545752"/>
                  <a:gd name="connsiteX1" fmla="*/ 650368 w 1736862"/>
                  <a:gd name="connsiteY1" fmla="*/ 89668 h 2545752"/>
                  <a:gd name="connsiteX2" fmla="*/ 1073714 w 1736862"/>
                  <a:gd name="connsiteY2" fmla="*/ 46246 h 2545752"/>
                  <a:gd name="connsiteX3" fmla="*/ 1106279 w 1736862"/>
                  <a:gd name="connsiteY3" fmla="*/ 415335 h 2545752"/>
                  <a:gd name="connsiteX4" fmla="*/ 900034 w 1736862"/>
                  <a:gd name="connsiteY4" fmla="*/ 697580 h 2545752"/>
                  <a:gd name="connsiteX5" fmla="*/ 1464495 w 1736862"/>
                  <a:gd name="connsiteY5" fmla="*/ 545602 h 2545752"/>
                  <a:gd name="connsiteX6" fmla="*/ 1735871 w 1736862"/>
                  <a:gd name="connsiteY6" fmla="*/ 719291 h 2545752"/>
                  <a:gd name="connsiteX7" fmla="*/ 1377655 w 1736862"/>
                  <a:gd name="connsiteY7" fmla="*/ 1229502 h 2545752"/>
                  <a:gd name="connsiteX8" fmla="*/ 1095424 w 1736862"/>
                  <a:gd name="connsiteY8" fmla="*/ 1110091 h 2545752"/>
                  <a:gd name="connsiteX9" fmla="*/ 552673 w 1736862"/>
                  <a:gd name="connsiteY9" fmla="*/ 1164369 h 2545752"/>
                  <a:gd name="connsiteX10" fmla="*/ 726353 w 1736862"/>
                  <a:gd name="connsiteY10" fmla="*/ 2087091 h 2545752"/>
                  <a:gd name="connsiteX11" fmla="*/ 672078 w 1736862"/>
                  <a:gd name="connsiteY11" fmla="*/ 2521314 h 2545752"/>
                  <a:gd name="connsiteX12" fmla="*/ 237877 w 1736862"/>
                  <a:gd name="connsiteY12" fmla="*/ 2456180 h 2545752"/>
                  <a:gd name="connsiteX13" fmla="*/ 107617 w 1736862"/>
                  <a:gd name="connsiteY13" fmla="*/ 2163080 h 2545752"/>
                  <a:gd name="connsiteX14" fmla="*/ 31632 w 1736862"/>
                  <a:gd name="connsiteY14" fmla="*/ 806135 h 2545752"/>
                  <a:gd name="connsiteX0" fmla="*/ 31632 w 1769283"/>
                  <a:gd name="connsiteY0" fmla="*/ 806135 h 2545752"/>
                  <a:gd name="connsiteX1" fmla="*/ 650368 w 1769283"/>
                  <a:gd name="connsiteY1" fmla="*/ 89668 h 2545752"/>
                  <a:gd name="connsiteX2" fmla="*/ 1073714 w 1769283"/>
                  <a:gd name="connsiteY2" fmla="*/ 46246 h 2545752"/>
                  <a:gd name="connsiteX3" fmla="*/ 1106279 w 1769283"/>
                  <a:gd name="connsiteY3" fmla="*/ 415335 h 2545752"/>
                  <a:gd name="connsiteX4" fmla="*/ 900034 w 1769283"/>
                  <a:gd name="connsiteY4" fmla="*/ 697580 h 2545752"/>
                  <a:gd name="connsiteX5" fmla="*/ 1464495 w 1769283"/>
                  <a:gd name="connsiteY5" fmla="*/ 545602 h 2545752"/>
                  <a:gd name="connsiteX6" fmla="*/ 1768436 w 1769283"/>
                  <a:gd name="connsiteY6" fmla="*/ 903836 h 2545752"/>
                  <a:gd name="connsiteX7" fmla="*/ 1377655 w 1769283"/>
                  <a:gd name="connsiteY7" fmla="*/ 1229502 h 2545752"/>
                  <a:gd name="connsiteX8" fmla="*/ 1095424 w 1769283"/>
                  <a:gd name="connsiteY8" fmla="*/ 1110091 h 2545752"/>
                  <a:gd name="connsiteX9" fmla="*/ 552673 w 1769283"/>
                  <a:gd name="connsiteY9" fmla="*/ 1164369 h 2545752"/>
                  <a:gd name="connsiteX10" fmla="*/ 726353 w 1769283"/>
                  <a:gd name="connsiteY10" fmla="*/ 2087091 h 2545752"/>
                  <a:gd name="connsiteX11" fmla="*/ 672078 w 1769283"/>
                  <a:gd name="connsiteY11" fmla="*/ 2521314 h 2545752"/>
                  <a:gd name="connsiteX12" fmla="*/ 237877 w 1769283"/>
                  <a:gd name="connsiteY12" fmla="*/ 2456180 h 2545752"/>
                  <a:gd name="connsiteX13" fmla="*/ 107617 w 1769283"/>
                  <a:gd name="connsiteY13" fmla="*/ 2163080 h 2545752"/>
                  <a:gd name="connsiteX14" fmla="*/ 31632 w 1769283"/>
                  <a:gd name="connsiteY14" fmla="*/ 806135 h 2545752"/>
                  <a:gd name="connsiteX0" fmla="*/ 31632 w 1769283"/>
                  <a:gd name="connsiteY0" fmla="*/ 806135 h 2545752"/>
                  <a:gd name="connsiteX1" fmla="*/ 650368 w 1769283"/>
                  <a:gd name="connsiteY1" fmla="*/ 89668 h 2545752"/>
                  <a:gd name="connsiteX2" fmla="*/ 1073714 w 1769283"/>
                  <a:gd name="connsiteY2" fmla="*/ 46246 h 2545752"/>
                  <a:gd name="connsiteX3" fmla="*/ 1106279 w 1769283"/>
                  <a:gd name="connsiteY3" fmla="*/ 415335 h 2545752"/>
                  <a:gd name="connsiteX4" fmla="*/ 900034 w 1769283"/>
                  <a:gd name="connsiteY4" fmla="*/ 697580 h 2545752"/>
                  <a:gd name="connsiteX5" fmla="*/ 1464495 w 1769283"/>
                  <a:gd name="connsiteY5" fmla="*/ 545602 h 2545752"/>
                  <a:gd name="connsiteX6" fmla="*/ 1768436 w 1769283"/>
                  <a:gd name="connsiteY6" fmla="*/ 903836 h 2545752"/>
                  <a:gd name="connsiteX7" fmla="*/ 1377655 w 1769283"/>
                  <a:gd name="connsiteY7" fmla="*/ 1229502 h 2545752"/>
                  <a:gd name="connsiteX8" fmla="*/ 552673 w 1769283"/>
                  <a:gd name="connsiteY8" fmla="*/ 1164369 h 2545752"/>
                  <a:gd name="connsiteX9" fmla="*/ 726353 w 1769283"/>
                  <a:gd name="connsiteY9" fmla="*/ 2087091 h 2545752"/>
                  <a:gd name="connsiteX10" fmla="*/ 672078 w 1769283"/>
                  <a:gd name="connsiteY10" fmla="*/ 2521314 h 2545752"/>
                  <a:gd name="connsiteX11" fmla="*/ 237877 w 1769283"/>
                  <a:gd name="connsiteY11" fmla="*/ 2456180 h 2545752"/>
                  <a:gd name="connsiteX12" fmla="*/ 107617 w 1769283"/>
                  <a:gd name="connsiteY12" fmla="*/ 2163080 h 2545752"/>
                  <a:gd name="connsiteX13" fmla="*/ 31632 w 1769283"/>
                  <a:gd name="connsiteY13" fmla="*/ 806135 h 2545752"/>
                  <a:gd name="connsiteX0" fmla="*/ 16022 w 1753673"/>
                  <a:gd name="connsiteY0" fmla="*/ 806135 h 2545752"/>
                  <a:gd name="connsiteX1" fmla="*/ 634758 w 1753673"/>
                  <a:gd name="connsiteY1" fmla="*/ 89668 h 2545752"/>
                  <a:gd name="connsiteX2" fmla="*/ 1058104 w 1753673"/>
                  <a:gd name="connsiteY2" fmla="*/ 46246 h 2545752"/>
                  <a:gd name="connsiteX3" fmla="*/ 1090669 w 1753673"/>
                  <a:gd name="connsiteY3" fmla="*/ 415335 h 2545752"/>
                  <a:gd name="connsiteX4" fmla="*/ 884424 w 1753673"/>
                  <a:gd name="connsiteY4" fmla="*/ 697580 h 2545752"/>
                  <a:gd name="connsiteX5" fmla="*/ 1448885 w 1753673"/>
                  <a:gd name="connsiteY5" fmla="*/ 545602 h 2545752"/>
                  <a:gd name="connsiteX6" fmla="*/ 1752826 w 1753673"/>
                  <a:gd name="connsiteY6" fmla="*/ 903836 h 2545752"/>
                  <a:gd name="connsiteX7" fmla="*/ 1362045 w 1753673"/>
                  <a:gd name="connsiteY7" fmla="*/ 1229502 h 2545752"/>
                  <a:gd name="connsiteX8" fmla="*/ 537063 w 1753673"/>
                  <a:gd name="connsiteY8" fmla="*/ 1164369 h 2545752"/>
                  <a:gd name="connsiteX9" fmla="*/ 710743 w 1753673"/>
                  <a:gd name="connsiteY9" fmla="*/ 2087091 h 2545752"/>
                  <a:gd name="connsiteX10" fmla="*/ 656468 w 1753673"/>
                  <a:gd name="connsiteY10" fmla="*/ 2521314 h 2545752"/>
                  <a:gd name="connsiteX11" fmla="*/ 222267 w 1753673"/>
                  <a:gd name="connsiteY11" fmla="*/ 2456180 h 2545752"/>
                  <a:gd name="connsiteX12" fmla="*/ 16022 w 1753673"/>
                  <a:gd name="connsiteY12" fmla="*/ 806135 h 2545752"/>
                  <a:gd name="connsiteX0" fmla="*/ 22512 w 1760163"/>
                  <a:gd name="connsiteY0" fmla="*/ 806135 h 2536601"/>
                  <a:gd name="connsiteX1" fmla="*/ 641248 w 1760163"/>
                  <a:gd name="connsiteY1" fmla="*/ 89668 h 2536601"/>
                  <a:gd name="connsiteX2" fmla="*/ 1064594 w 1760163"/>
                  <a:gd name="connsiteY2" fmla="*/ 46246 h 2536601"/>
                  <a:gd name="connsiteX3" fmla="*/ 1097159 w 1760163"/>
                  <a:gd name="connsiteY3" fmla="*/ 415335 h 2536601"/>
                  <a:gd name="connsiteX4" fmla="*/ 890914 w 1760163"/>
                  <a:gd name="connsiteY4" fmla="*/ 697580 h 2536601"/>
                  <a:gd name="connsiteX5" fmla="*/ 1455375 w 1760163"/>
                  <a:gd name="connsiteY5" fmla="*/ 545602 h 2536601"/>
                  <a:gd name="connsiteX6" fmla="*/ 1759316 w 1760163"/>
                  <a:gd name="connsiteY6" fmla="*/ 903836 h 2536601"/>
                  <a:gd name="connsiteX7" fmla="*/ 1368535 w 1760163"/>
                  <a:gd name="connsiteY7" fmla="*/ 1229502 h 2536601"/>
                  <a:gd name="connsiteX8" fmla="*/ 543553 w 1760163"/>
                  <a:gd name="connsiteY8" fmla="*/ 1164369 h 2536601"/>
                  <a:gd name="connsiteX9" fmla="*/ 717233 w 1760163"/>
                  <a:gd name="connsiteY9" fmla="*/ 2087091 h 2536601"/>
                  <a:gd name="connsiteX10" fmla="*/ 662958 w 1760163"/>
                  <a:gd name="connsiteY10" fmla="*/ 2521314 h 2536601"/>
                  <a:gd name="connsiteX11" fmla="*/ 185337 w 1760163"/>
                  <a:gd name="connsiteY11" fmla="*/ 2412758 h 2536601"/>
                  <a:gd name="connsiteX12" fmla="*/ 22512 w 1760163"/>
                  <a:gd name="connsiteY12" fmla="*/ 806135 h 2536601"/>
                  <a:gd name="connsiteX0" fmla="*/ 22512 w 1760163"/>
                  <a:gd name="connsiteY0" fmla="*/ 806135 h 2517435"/>
                  <a:gd name="connsiteX1" fmla="*/ 641248 w 1760163"/>
                  <a:gd name="connsiteY1" fmla="*/ 89668 h 2517435"/>
                  <a:gd name="connsiteX2" fmla="*/ 1064594 w 1760163"/>
                  <a:gd name="connsiteY2" fmla="*/ 46246 h 2517435"/>
                  <a:gd name="connsiteX3" fmla="*/ 1097159 w 1760163"/>
                  <a:gd name="connsiteY3" fmla="*/ 415335 h 2517435"/>
                  <a:gd name="connsiteX4" fmla="*/ 890914 w 1760163"/>
                  <a:gd name="connsiteY4" fmla="*/ 697580 h 2517435"/>
                  <a:gd name="connsiteX5" fmla="*/ 1455375 w 1760163"/>
                  <a:gd name="connsiteY5" fmla="*/ 545602 h 2517435"/>
                  <a:gd name="connsiteX6" fmla="*/ 1759316 w 1760163"/>
                  <a:gd name="connsiteY6" fmla="*/ 903836 h 2517435"/>
                  <a:gd name="connsiteX7" fmla="*/ 1368535 w 1760163"/>
                  <a:gd name="connsiteY7" fmla="*/ 1229502 h 2517435"/>
                  <a:gd name="connsiteX8" fmla="*/ 543553 w 1760163"/>
                  <a:gd name="connsiteY8" fmla="*/ 1164369 h 2517435"/>
                  <a:gd name="connsiteX9" fmla="*/ 717233 w 1760163"/>
                  <a:gd name="connsiteY9" fmla="*/ 2087091 h 2517435"/>
                  <a:gd name="connsiteX10" fmla="*/ 619538 w 1760163"/>
                  <a:gd name="connsiteY10" fmla="*/ 2499603 h 2517435"/>
                  <a:gd name="connsiteX11" fmla="*/ 185337 w 1760163"/>
                  <a:gd name="connsiteY11" fmla="*/ 2412758 h 2517435"/>
                  <a:gd name="connsiteX12" fmla="*/ 22512 w 1760163"/>
                  <a:gd name="connsiteY12" fmla="*/ 806135 h 2517435"/>
                  <a:gd name="connsiteX0" fmla="*/ 30153 w 1767804"/>
                  <a:gd name="connsiteY0" fmla="*/ 806135 h 2540057"/>
                  <a:gd name="connsiteX1" fmla="*/ 648889 w 1767804"/>
                  <a:gd name="connsiteY1" fmla="*/ 89668 h 2540057"/>
                  <a:gd name="connsiteX2" fmla="*/ 1072235 w 1767804"/>
                  <a:gd name="connsiteY2" fmla="*/ 46246 h 2540057"/>
                  <a:gd name="connsiteX3" fmla="*/ 1104800 w 1767804"/>
                  <a:gd name="connsiteY3" fmla="*/ 415335 h 2540057"/>
                  <a:gd name="connsiteX4" fmla="*/ 898555 w 1767804"/>
                  <a:gd name="connsiteY4" fmla="*/ 697580 h 2540057"/>
                  <a:gd name="connsiteX5" fmla="*/ 1463016 w 1767804"/>
                  <a:gd name="connsiteY5" fmla="*/ 545602 h 2540057"/>
                  <a:gd name="connsiteX6" fmla="*/ 1766957 w 1767804"/>
                  <a:gd name="connsiteY6" fmla="*/ 903836 h 2540057"/>
                  <a:gd name="connsiteX7" fmla="*/ 1376176 w 1767804"/>
                  <a:gd name="connsiteY7" fmla="*/ 1229502 h 2540057"/>
                  <a:gd name="connsiteX8" fmla="*/ 551194 w 1767804"/>
                  <a:gd name="connsiteY8" fmla="*/ 1164369 h 2540057"/>
                  <a:gd name="connsiteX9" fmla="*/ 724874 w 1767804"/>
                  <a:gd name="connsiteY9" fmla="*/ 2087091 h 2540057"/>
                  <a:gd name="connsiteX10" fmla="*/ 627179 w 1767804"/>
                  <a:gd name="connsiteY10" fmla="*/ 2499603 h 2540057"/>
                  <a:gd name="connsiteX11" fmla="*/ 192978 w 1767804"/>
                  <a:gd name="connsiteY11" fmla="*/ 2412758 h 2540057"/>
                  <a:gd name="connsiteX12" fmla="*/ 106138 w 1767804"/>
                  <a:gd name="connsiteY12" fmla="*/ 1511747 h 2540057"/>
                  <a:gd name="connsiteX13" fmla="*/ 30153 w 1767804"/>
                  <a:gd name="connsiteY13" fmla="*/ 806135 h 2540057"/>
                  <a:gd name="connsiteX0" fmla="*/ 14850 w 1752501"/>
                  <a:gd name="connsiteY0" fmla="*/ 788631 h 2522553"/>
                  <a:gd name="connsiteX1" fmla="*/ 405631 w 1752501"/>
                  <a:gd name="connsiteY1" fmla="*/ 452109 h 2522553"/>
                  <a:gd name="connsiteX2" fmla="*/ 633586 w 1752501"/>
                  <a:gd name="connsiteY2" fmla="*/ 72164 h 2522553"/>
                  <a:gd name="connsiteX3" fmla="*/ 1056932 w 1752501"/>
                  <a:gd name="connsiteY3" fmla="*/ 28742 h 2522553"/>
                  <a:gd name="connsiteX4" fmla="*/ 1089497 w 1752501"/>
                  <a:gd name="connsiteY4" fmla="*/ 397831 h 2522553"/>
                  <a:gd name="connsiteX5" fmla="*/ 883252 w 1752501"/>
                  <a:gd name="connsiteY5" fmla="*/ 680076 h 2522553"/>
                  <a:gd name="connsiteX6" fmla="*/ 1447713 w 1752501"/>
                  <a:gd name="connsiteY6" fmla="*/ 528098 h 2522553"/>
                  <a:gd name="connsiteX7" fmla="*/ 1751654 w 1752501"/>
                  <a:gd name="connsiteY7" fmla="*/ 886332 h 2522553"/>
                  <a:gd name="connsiteX8" fmla="*/ 1360873 w 1752501"/>
                  <a:gd name="connsiteY8" fmla="*/ 1211998 h 2522553"/>
                  <a:gd name="connsiteX9" fmla="*/ 535891 w 1752501"/>
                  <a:gd name="connsiteY9" fmla="*/ 1146865 h 2522553"/>
                  <a:gd name="connsiteX10" fmla="*/ 709571 w 1752501"/>
                  <a:gd name="connsiteY10" fmla="*/ 2069587 h 2522553"/>
                  <a:gd name="connsiteX11" fmla="*/ 611876 w 1752501"/>
                  <a:gd name="connsiteY11" fmla="*/ 2482099 h 2522553"/>
                  <a:gd name="connsiteX12" fmla="*/ 177675 w 1752501"/>
                  <a:gd name="connsiteY12" fmla="*/ 2395254 h 2522553"/>
                  <a:gd name="connsiteX13" fmla="*/ 90835 w 1752501"/>
                  <a:gd name="connsiteY13" fmla="*/ 1494243 h 2522553"/>
                  <a:gd name="connsiteX14" fmla="*/ 14850 w 1752501"/>
                  <a:gd name="connsiteY14" fmla="*/ 788631 h 2522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52501" h="2522553">
                    <a:moveTo>
                      <a:pt x="14850" y="788631"/>
                    </a:moveTo>
                    <a:cubicBezTo>
                      <a:pt x="67316" y="614942"/>
                      <a:pt x="302508" y="571520"/>
                      <a:pt x="405631" y="452109"/>
                    </a:cubicBezTo>
                    <a:cubicBezTo>
                      <a:pt x="508754" y="332698"/>
                      <a:pt x="525036" y="142725"/>
                      <a:pt x="633586" y="72164"/>
                    </a:cubicBezTo>
                    <a:cubicBezTo>
                      <a:pt x="742136" y="1603"/>
                      <a:pt x="980947" y="-25536"/>
                      <a:pt x="1056932" y="28742"/>
                    </a:cubicBezTo>
                    <a:cubicBezTo>
                      <a:pt x="1132917" y="83020"/>
                      <a:pt x="1118444" y="289275"/>
                      <a:pt x="1089497" y="397831"/>
                    </a:cubicBezTo>
                    <a:cubicBezTo>
                      <a:pt x="1060550" y="506387"/>
                      <a:pt x="823549" y="658365"/>
                      <a:pt x="883252" y="680076"/>
                    </a:cubicBezTo>
                    <a:cubicBezTo>
                      <a:pt x="942955" y="701787"/>
                      <a:pt x="1302979" y="493722"/>
                      <a:pt x="1447713" y="528098"/>
                    </a:cubicBezTo>
                    <a:cubicBezTo>
                      <a:pt x="1592447" y="562474"/>
                      <a:pt x="1766127" y="772349"/>
                      <a:pt x="1751654" y="886332"/>
                    </a:cubicBezTo>
                    <a:cubicBezTo>
                      <a:pt x="1737181" y="1000315"/>
                      <a:pt x="1563500" y="1168576"/>
                      <a:pt x="1360873" y="1211998"/>
                    </a:cubicBezTo>
                    <a:cubicBezTo>
                      <a:pt x="1158246" y="1255420"/>
                      <a:pt x="644441" y="1003934"/>
                      <a:pt x="535891" y="1146865"/>
                    </a:cubicBezTo>
                    <a:cubicBezTo>
                      <a:pt x="427341" y="1289797"/>
                      <a:pt x="696907" y="1847048"/>
                      <a:pt x="709571" y="2069587"/>
                    </a:cubicBezTo>
                    <a:cubicBezTo>
                      <a:pt x="722235" y="2292126"/>
                      <a:pt x="700525" y="2427821"/>
                      <a:pt x="611876" y="2482099"/>
                    </a:cubicBezTo>
                    <a:cubicBezTo>
                      <a:pt x="523227" y="2536377"/>
                      <a:pt x="280798" y="2559897"/>
                      <a:pt x="177675" y="2395254"/>
                    </a:cubicBezTo>
                    <a:cubicBezTo>
                      <a:pt x="74552" y="2230611"/>
                      <a:pt x="117972" y="1762013"/>
                      <a:pt x="90835" y="1494243"/>
                    </a:cubicBezTo>
                    <a:cubicBezTo>
                      <a:pt x="63698" y="1226473"/>
                      <a:pt x="-37616" y="962320"/>
                      <a:pt x="14850" y="788631"/>
                    </a:cubicBezTo>
                    <a:close/>
                  </a:path>
                </a:pathLst>
              </a:cu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5671580" y="4212712"/>
                <a:ext cx="533400" cy="53340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>
              <a:off x="5502763" y="4166832"/>
              <a:ext cx="2778301" cy="1997546"/>
              <a:chOff x="5731363" y="4114200"/>
              <a:chExt cx="2778301" cy="1997546"/>
            </a:xfrm>
          </p:grpSpPr>
          <p:sp>
            <p:nvSpPr>
              <p:cNvPr id="185" name="Freeform 184"/>
              <p:cNvSpPr/>
              <p:nvPr/>
            </p:nvSpPr>
            <p:spPr>
              <a:xfrm>
                <a:off x="5731363" y="4114200"/>
                <a:ext cx="2778301" cy="1997546"/>
              </a:xfrm>
              <a:custGeom>
                <a:avLst/>
                <a:gdLst>
                  <a:gd name="connsiteX0" fmla="*/ 1395586 w 2902853"/>
                  <a:gd name="connsiteY0" fmla="*/ 2051860 h 2051860"/>
                  <a:gd name="connsiteX1" fmla="*/ 1156775 w 2902853"/>
                  <a:gd name="connsiteY1" fmla="*/ 1921593 h 2051860"/>
                  <a:gd name="connsiteX2" fmla="*/ 559749 w 2902853"/>
                  <a:gd name="connsiteY2" fmla="*/ 1986727 h 2051860"/>
                  <a:gd name="connsiteX3" fmla="*/ 168968 w 2902853"/>
                  <a:gd name="connsiteY3" fmla="*/ 2019293 h 2051860"/>
                  <a:gd name="connsiteX4" fmla="*/ 6143 w 2902853"/>
                  <a:gd name="connsiteY4" fmla="*/ 1693627 h 2051860"/>
                  <a:gd name="connsiteX5" fmla="*/ 364359 w 2902853"/>
                  <a:gd name="connsiteY5" fmla="*/ 1411382 h 2051860"/>
                  <a:gd name="connsiteX6" fmla="*/ 809415 w 2902853"/>
                  <a:gd name="connsiteY6" fmla="*/ 1509082 h 2051860"/>
                  <a:gd name="connsiteX7" fmla="*/ 1211051 w 2902853"/>
                  <a:gd name="connsiteY7" fmla="*/ 1454804 h 2051860"/>
                  <a:gd name="connsiteX8" fmla="*/ 1297891 w 2902853"/>
                  <a:gd name="connsiteY8" fmla="*/ 1053149 h 2051860"/>
                  <a:gd name="connsiteX9" fmla="*/ 1145920 w 2902853"/>
                  <a:gd name="connsiteY9" fmla="*/ 618926 h 2051860"/>
                  <a:gd name="connsiteX10" fmla="*/ 1069935 w 2902853"/>
                  <a:gd name="connsiteY10" fmla="*/ 336682 h 2051860"/>
                  <a:gd name="connsiteX11" fmla="*/ 1439006 w 2902853"/>
                  <a:gd name="connsiteY11" fmla="*/ 159 h 2051860"/>
                  <a:gd name="connsiteX12" fmla="*/ 1742947 w 2902853"/>
                  <a:gd name="connsiteY12" fmla="*/ 380104 h 2051860"/>
                  <a:gd name="connsiteX13" fmla="*/ 1612686 w 2902853"/>
                  <a:gd name="connsiteY13" fmla="*/ 792615 h 2051860"/>
                  <a:gd name="connsiteX14" fmla="*/ 1547556 w 2902853"/>
                  <a:gd name="connsiteY14" fmla="*/ 1335393 h 2051860"/>
                  <a:gd name="connsiteX15" fmla="*/ 2242278 w 2902853"/>
                  <a:gd name="connsiteY15" fmla="*/ 608071 h 2051860"/>
                  <a:gd name="connsiteX16" fmla="*/ 2318263 w 2902853"/>
                  <a:gd name="connsiteY16" fmla="*/ 152137 h 2051860"/>
                  <a:gd name="connsiteX17" fmla="*/ 2850159 w 2902853"/>
                  <a:gd name="connsiteY17" fmla="*/ 152137 h 2051860"/>
                  <a:gd name="connsiteX18" fmla="*/ 2839304 w 2902853"/>
                  <a:gd name="connsiteY18" fmla="*/ 694915 h 2051860"/>
                  <a:gd name="connsiteX19" fmla="*/ 2459378 w 2902853"/>
                  <a:gd name="connsiteY19" fmla="*/ 836037 h 2051860"/>
                  <a:gd name="connsiteX20" fmla="*/ 1851497 w 2902853"/>
                  <a:gd name="connsiteY20" fmla="*/ 1476515 h 2051860"/>
                  <a:gd name="connsiteX21" fmla="*/ 2459378 w 2902853"/>
                  <a:gd name="connsiteY21" fmla="*/ 1367960 h 2051860"/>
                  <a:gd name="connsiteX22" fmla="*/ 2730754 w 2902853"/>
                  <a:gd name="connsiteY22" fmla="*/ 1639349 h 2051860"/>
                  <a:gd name="connsiteX23" fmla="*/ 2578783 w 2902853"/>
                  <a:gd name="connsiteY23" fmla="*/ 2019293 h 2051860"/>
                  <a:gd name="connsiteX24" fmla="*/ 1992612 w 2902853"/>
                  <a:gd name="connsiteY24" fmla="*/ 1943305 h 2051860"/>
                  <a:gd name="connsiteX25" fmla="*/ 1471571 w 2902853"/>
                  <a:gd name="connsiteY25" fmla="*/ 2051860 h 2051860"/>
                  <a:gd name="connsiteX0" fmla="*/ 1395586 w 2902853"/>
                  <a:gd name="connsiteY0" fmla="*/ 2051860 h 2051860"/>
                  <a:gd name="connsiteX1" fmla="*/ 1156775 w 2902853"/>
                  <a:gd name="connsiteY1" fmla="*/ 1921593 h 2051860"/>
                  <a:gd name="connsiteX2" fmla="*/ 559749 w 2902853"/>
                  <a:gd name="connsiteY2" fmla="*/ 1986727 h 2051860"/>
                  <a:gd name="connsiteX3" fmla="*/ 168968 w 2902853"/>
                  <a:gd name="connsiteY3" fmla="*/ 2019293 h 2051860"/>
                  <a:gd name="connsiteX4" fmla="*/ 6143 w 2902853"/>
                  <a:gd name="connsiteY4" fmla="*/ 1693627 h 2051860"/>
                  <a:gd name="connsiteX5" fmla="*/ 364359 w 2902853"/>
                  <a:gd name="connsiteY5" fmla="*/ 1411382 h 2051860"/>
                  <a:gd name="connsiteX6" fmla="*/ 809415 w 2902853"/>
                  <a:gd name="connsiteY6" fmla="*/ 1509082 h 2051860"/>
                  <a:gd name="connsiteX7" fmla="*/ 1211051 w 2902853"/>
                  <a:gd name="connsiteY7" fmla="*/ 1454804 h 2051860"/>
                  <a:gd name="connsiteX8" fmla="*/ 1297891 w 2902853"/>
                  <a:gd name="connsiteY8" fmla="*/ 1053149 h 2051860"/>
                  <a:gd name="connsiteX9" fmla="*/ 1145920 w 2902853"/>
                  <a:gd name="connsiteY9" fmla="*/ 618926 h 2051860"/>
                  <a:gd name="connsiteX10" fmla="*/ 1069935 w 2902853"/>
                  <a:gd name="connsiteY10" fmla="*/ 336682 h 2051860"/>
                  <a:gd name="connsiteX11" fmla="*/ 1439006 w 2902853"/>
                  <a:gd name="connsiteY11" fmla="*/ 159 h 2051860"/>
                  <a:gd name="connsiteX12" fmla="*/ 1742947 w 2902853"/>
                  <a:gd name="connsiteY12" fmla="*/ 380104 h 2051860"/>
                  <a:gd name="connsiteX13" fmla="*/ 1612686 w 2902853"/>
                  <a:gd name="connsiteY13" fmla="*/ 792615 h 2051860"/>
                  <a:gd name="connsiteX14" fmla="*/ 1547556 w 2902853"/>
                  <a:gd name="connsiteY14" fmla="*/ 1335393 h 2051860"/>
                  <a:gd name="connsiteX15" fmla="*/ 2242278 w 2902853"/>
                  <a:gd name="connsiteY15" fmla="*/ 608071 h 2051860"/>
                  <a:gd name="connsiteX16" fmla="*/ 2318263 w 2902853"/>
                  <a:gd name="connsiteY16" fmla="*/ 152137 h 2051860"/>
                  <a:gd name="connsiteX17" fmla="*/ 2850159 w 2902853"/>
                  <a:gd name="connsiteY17" fmla="*/ 152137 h 2051860"/>
                  <a:gd name="connsiteX18" fmla="*/ 2839304 w 2902853"/>
                  <a:gd name="connsiteY18" fmla="*/ 694915 h 2051860"/>
                  <a:gd name="connsiteX19" fmla="*/ 2459378 w 2902853"/>
                  <a:gd name="connsiteY19" fmla="*/ 836037 h 2051860"/>
                  <a:gd name="connsiteX20" fmla="*/ 1851497 w 2902853"/>
                  <a:gd name="connsiteY20" fmla="*/ 1476515 h 2051860"/>
                  <a:gd name="connsiteX21" fmla="*/ 2459378 w 2902853"/>
                  <a:gd name="connsiteY21" fmla="*/ 1367960 h 2051860"/>
                  <a:gd name="connsiteX22" fmla="*/ 2730754 w 2902853"/>
                  <a:gd name="connsiteY22" fmla="*/ 1639349 h 2051860"/>
                  <a:gd name="connsiteX23" fmla="*/ 2578783 w 2902853"/>
                  <a:gd name="connsiteY23" fmla="*/ 2019293 h 2051860"/>
                  <a:gd name="connsiteX24" fmla="*/ 1992612 w 2902853"/>
                  <a:gd name="connsiteY24" fmla="*/ 1943305 h 2051860"/>
                  <a:gd name="connsiteX25" fmla="*/ 1471571 w 2902853"/>
                  <a:gd name="connsiteY25" fmla="*/ 2051860 h 2051860"/>
                  <a:gd name="connsiteX26" fmla="*/ 1395586 w 2902853"/>
                  <a:gd name="connsiteY26" fmla="*/ 2051860 h 2051860"/>
                  <a:gd name="connsiteX0" fmla="*/ 1395586 w 2902853"/>
                  <a:gd name="connsiteY0" fmla="*/ 2051860 h 2051860"/>
                  <a:gd name="connsiteX1" fmla="*/ 1156775 w 2902853"/>
                  <a:gd name="connsiteY1" fmla="*/ 1921593 h 2051860"/>
                  <a:gd name="connsiteX2" fmla="*/ 559749 w 2902853"/>
                  <a:gd name="connsiteY2" fmla="*/ 1986727 h 2051860"/>
                  <a:gd name="connsiteX3" fmla="*/ 168968 w 2902853"/>
                  <a:gd name="connsiteY3" fmla="*/ 2019293 h 2051860"/>
                  <a:gd name="connsiteX4" fmla="*/ 6143 w 2902853"/>
                  <a:gd name="connsiteY4" fmla="*/ 1693627 h 2051860"/>
                  <a:gd name="connsiteX5" fmla="*/ 364359 w 2902853"/>
                  <a:gd name="connsiteY5" fmla="*/ 1411382 h 2051860"/>
                  <a:gd name="connsiteX6" fmla="*/ 809415 w 2902853"/>
                  <a:gd name="connsiteY6" fmla="*/ 1509082 h 2051860"/>
                  <a:gd name="connsiteX7" fmla="*/ 1211051 w 2902853"/>
                  <a:gd name="connsiteY7" fmla="*/ 1454804 h 2051860"/>
                  <a:gd name="connsiteX8" fmla="*/ 1297891 w 2902853"/>
                  <a:gd name="connsiteY8" fmla="*/ 1053149 h 2051860"/>
                  <a:gd name="connsiteX9" fmla="*/ 1145920 w 2902853"/>
                  <a:gd name="connsiteY9" fmla="*/ 618926 h 2051860"/>
                  <a:gd name="connsiteX10" fmla="*/ 1069935 w 2902853"/>
                  <a:gd name="connsiteY10" fmla="*/ 336682 h 2051860"/>
                  <a:gd name="connsiteX11" fmla="*/ 1439006 w 2902853"/>
                  <a:gd name="connsiteY11" fmla="*/ 159 h 2051860"/>
                  <a:gd name="connsiteX12" fmla="*/ 1742947 w 2902853"/>
                  <a:gd name="connsiteY12" fmla="*/ 380104 h 2051860"/>
                  <a:gd name="connsiteX13" fmla="*/ 1612686 w 2902853"/>
                  <a:gd name="connsiteY13" fmla="*/ 792615 h 2051860"/>
                  <a:gd name="connsiteX14" fmla="*/ 1547556 w 2902853"/>
                  <a:gd name="connsiteY14" fmla="*/ 1335393 h 2051860"/>
                  <a:gd name="connsiteX15" fmla="*/ 2242278 w 2902853"/>
                  <a:gd name="connsiteY15" fmla="*/ 608071 h 2051860"/>
                  <a:gd name="connsiteX16" fmla="*/ 2318263 w 2902853"/>
                  <a:gd name="connsiteY16" fmla="*/ 152137 h 2051860"/>
                  <a:gd name="connsiteX17" fmla="*/ 2850159 w 2902853"/>
                  <a:gd name="connsiteY17" fmla="*/ 152137 h 2051860"/>
                  <a:gd name="connsiteX18" fmla="*/ 2839304 w 2902853"/>
                  <a:gd name="connsiteY18" fmla="*/ 694915 h 2051860"/>
                  <a:gd name="connsiteX19" fmla="*/ 2459378 w 2902853"/>
                  <a:gd name="connsiteY19" fmla="*/ 836037 h 2051860"/>
                  <a:gd name="connsiteX20" fmla="*/ 1851497 w 2902853"/>
                  <a:gd name="connsiteY20" fmla="*/ 1476515 h 2051860"/>
                  <a:gd name="connsiteX21" fmla="*/ 2459378 w 2902853"/>
                  <a:gd name="connsiteY21" fmla="*/ 1367960 h 2051860"/>
                  <a:gd name="connsiteX22" fmla="*/ 2730754 w 2902853"/>
                  <a:gd name="connsiteY22" fmla="*/ 1639349 h 2051860"/>
                  <a:gd name="connsiteX23" fmla="*/ 2578783 w 2902853"/>
                  <a:gd name="connsiteY23" fmla="*/ 2019293 h 2051860"/>
                  <a:gd name="connsiteX24" fmla="*/ 1992612 w 2902853"/>
                  <a:gd name="connsiteY24" fmla="*/ 1943305 h 2051860"/>
                  <a:gd name="connsiteX25" fmla="*/ 1677817 w 2902853"/>
                  <a:gd name="connsiteY25" fmla="*/ 2041004 h 2051860"/>
                  <a:gd name="connsiteX26" fmla="*/ 1395586 w 2902853"/>
                  <a:gd name="connsiteY26" fmla="*/ 2051860 h 2051860"/>
                  <a:gd name="connsiteX0" fmla="*/ 1395586 w 2902853"/>
                  <a:gd name="connsiteY0" fmla="*/ 2051860 h 2051949"/>
                  <a:gd name="connsiteX1" fmla="*/ 1156775 w 2902853"/>
                  <a:gd name="connsiteY1" fmla="*/ 1921593 h 2051949"/>
                  <a:gd name="connsiteX2" fmla="*/ 559749 w 2902853"/>
                  <a:gd name="connsiteY2" fmla="*/ 1986727 h 2051949"/>
                  <a:gd name="connsiteX3" fmla="*/ 168968 w 2902853"/>
                  <a:gd name="connsiteY3" fmla="*/ 2019293 h 2051949"/>
                  <a:gd name="connsiteX4" fmla="*/ 6143 w 2902853"/>
                  <a:gd name="connsiteY4" fmla="*/ 1693627 h 2051949"/>
                  <a:gd name="connsiteX5" fmla="*/ 364359 w 2902853"/>
                  <a:gd name="connsiteY5" fmla="*/ 1411382 h 2051949"/>
                  <a:gd name="connsiteX6" fmla="*/ 809415 w 2902853"/>
                  <a:gd name="connsiteY6" fmla="*/ 1509082 h 2051949"/>
                  <a:gd name="connsiteX7" fmla="*/ 1211051 w 2902853"/>
                  <a:gd name="connsiteY7" fmla="*/ 1454804 h 2051949"/>
                  <a:gd name="connsiteX8" fmla="*/ 1297891 w 2902853"/>
                  <a:gd name="connsiteY8" fmla="*/ 1053149 h 2051949"/>
                  <a:gd name="connsiteX9" fmla="*/ 1145920 w 2902853"/>
                  <a:gd name="connsiteY9" fmla="*/ 618926 h 2051949"/>
                  <a:gd name="connsiteX10" fmla="*/ 1069935 w 2902853"/>
                  <a:gd name="connsiteY10" fmla="*/ 336682 h 2051949"/>
                  <a:gd name="connsiteX11" fmla="*/ 1439006 w 2902853"/>
                  <a:gd name="connsiteY11" fmla="*/ 159 h 2051949"/>
                  <a:gd name="connsiteX12" fmla="*/ 1742947 w 2902853"/>
                  <a:gd name="connsiteY12" fmla="*/ 380104 h 2051949"/>
                  <a:gd name="connsiteX13" fmla="*/ 1612686 w 2902853"/>
                  <a:gd name="connsiteY13" fmla="*/ 792615 h 2051949"/>
                  <a:gd name="connsiteX14" fmla="*/ 1547556 w 2902853"/>
                  <a:gd name="connsiteY14" fmla="*/ 1335393 h 2051949"/>
                  <a:gd name="connsiteX15" fmla="*/ 2242278 w 2902853"/>
                  <a:gd name="connsiteY15" fmla="*/ 608071 h 2051949"/>
                  <a:gd name="connsiteX16" fmla="*/ 2318263 w 2902853"/>
                  <a:gd name="connsiteY16" fmla="*/ 152137 h 2051949"/>
                  <a:gd name="connsiteX17" fmla="*/ 2850159 w 2902853"/>
                  <a:gd name="connsiteY17" fmla="*/ 152137 h 2051949"/>
                  <a:gd name="connsiteX18" fmla="*/ 2839304 w 2902853"/>
                  <a:gd name="connsiteY18" fmla="*/ 694915 h 2051949"/>
                  <a:gd name="connsiteX19" fmla="*/ 2459378 w 2902853"/>
                  <a:gd name="connsiteY19" fmla="*/ 836037 h 2051949"/>
                  <a:gd name="connsiteX20" fmla="*/ 1851497 w 2902853"/>
                  <a:gd name="connsiteY20" fmla="*/ 1476515 h 2051949"/>
                  <a:gd name="connsiteX21" fmla="*/ 2459378 w 2902853"/>
                  <a:gd name="connsiteY21" fmla="*/ 1367960 h 2051949"/>
                  <a:gd name="connsiteX22" fmla="*/ 2730754 w 2902853"/>
                  <a:gd name="connsiteY22" fmla="*/ 1639349 h 2051949"/>
                  <a:gd name="connsiteX23" fmla="*/ 2578783 w 2902853"/>
                  <a:gd name="connsiteY23" fmla="*/ 2019293 h 2051949"/>
                  <a:gd name="connsiteX24" fmla="*/ 1992612 w 2902853"/>
                  <a:gd name="connsiteY24" fmla="*/ 1943305 h 2051949"/>
                  <a:gd name="connsiteX25" fmla="*/ 1395586 w 2902853"/>
                  <a:gd name="connsiteY25" fmla="*/ 2051860 h 2051949"/>
                  <a:gd name="connsiteX0" fmla="*/ 1395586 w 2902853"/>
                  <a:gd name="connsiteY0" fmla="*/ 2051860 h 2051949"/>
                  <a:gd name="connsiteX1" fmla="*/ 1156775 w 2902853"/>
                  <a:gd name="connsiteY1" fmla="*/ 1921593 h 2051949"/>
                  <a:gd name="connsiteX2" fmla="*/ 559749 w 2902853"/>
                  <a:gd name="connsiteY2" fmla="*/ 1986727 h 2051949"/>
                  <a:gd name="connsiteX3" fmla="*/ 168968 w 2902853"/>
                  <a:gd name="connsiteY3" fmla="*/ 2019293 h 2051949"/>
                  <a:gd name="connsiteX4" fmla="*/ 6143 w 2902853"/>
                  <a:gd name="connsiteY4" fmla="*/ 1693627 h 2051949"/>
                  <a:gd name="connsiteX5" fmla="*/ 364359 w 2902853"/>
                  <a:gd name="connsiteY5" fmla="*/ 1411382 h 2051949"/>
                  <a:gd name="connsiteX6" fmla="*/ 809415 w 2902853"/>
                  <a:gd name="connsiteY6" fmla="*/ 1509082 h 2051949"/>
                  <a:gd name="connsiteX7" fmla="*/ 1211051 w 2902853"/>
                  <a:gd name="connsiteY7" fmla="*/ 1454804 h 2051949"/>
                  <a:gd name="connsiteX8" fmla="*/ 1297891 w 2902853"/>
                  <a:gd name="connsiteY8" fmla="*/ 1053149 h 2051949"/>
                  <a:gd name="connsiteX9" fmla="*/ 1145920 w 2902853"/>
                  <a:gd name="connsiteY9" fmla="*/ 618926 h 2051949"/>
                  <a:gd name="connsiteX10" fmla="*/ 1069935 w 2902853"/>
                  <a:gd name="connsiteY10" fmla="*/ 336682 h 2051949"/>
                  <a:gd name="connsiteX11" fmla="*/ 1439006 w 2902853"/>
                  <a:gd name="connsiteY11" fmla="*/ 159 h 2051949"/>
                  <a:gd name="connsiteX12" fmla="*/ 1742947 w 2902853"/>
                  <a:gd name="connsiteY12" fmla="*/ 380104 h 2051949"/>
                  <a:gd name="connsiteX13" fmla="*/ 1612686 w 2902853"/>
                  <a:gd name="connsiteY13" fmla="*/ 792615 h 2051949"/>
                  <a:gd name="connsiteX14" fmla="*/ 1547556 w 2902853"/>
                  <a:gd name="connsiteY14" fmla="*/ 1335393 h 2051949"/>
                  <a:gd name="connsiteX15" fmla="*/ 2242278 w 2902853"/>
                  <a:gd name="connsiteY15" fmla="*/ 608071 h 2051949"/>
                  <a:gd name="connsiteX16" fmla="*/ 2318263 w 2902853"/>
                  <a:gd name="connsiteY16" fmla="*/ 152137 h 2051949"/>
                  <a:gd name="connsiteX17" fmla="*/ 2850159 w 2902853"/>
                  <a:gd name="connsiteY17" fmla="*/ 152137 h 2051949"/>
                  <a:gd name="connsiteX18" fmla="*/ 2839304 w 2902853"/>
                  <a:gd name="connsiteY18" fmla="*/ 694915 h 2051949"/>
                  <a:gd name="connsiteX19" fmla="*/ 2459378 w 2902853"/>
                  <a:gd name="connsiteY19" fmla="*/ 836037 h 2051949"/>
                  <a:gd name="connsiteX20" fmla="*/ 1851497 w 2902853"/>
                  <a:gd name="connsiteY20" fmla="*/ 1476515 h 2051949"/>
                  <a:gd name="connsiteX21" fmla="*/ 2459378 w 2902853"/>
                  <a:gd name="connsiteY21" fmla="*/ 1367960 h 2051949"/>
                  <a:gd name="connsiteX22" fmla="*/ 2730754 w 2902853"/>
                  <a:gd name="connsiteY22" fmla="*/ 1639349 h 2051949"/>
                  <a:gd name="connsiteX23" fmla="*/ 2578783 w 2902853"/>
                  <a:gd name="connsiteY23" fmla="*/ 2019293 h 2051949"/>
                  <a:gd name="connsiteX24" fmla="*/ 1732092 w 2902853"/>
                  <a:gd name="connsiteY24" fmla="*/ 1943305 h 2051949"/>
                  <a:gd name="connsiteX25" fmla="*/ 1395586 w 2902853"/>
                  <a:gd name="connsiteY25" fmla="*/ 2051860 h 2051949"/>
                  <a:gd name="connsiteX0" fmla="*/ 1482426 w 2902853"/>
                  <a:gd name="connsiteY0" fmla="*/ 2073571 h 2073648"/>
                  <a:gd name="connsiteX1" fmla="*/ 1156775 w 2902853"/>
                  <a:gd name="connsiteY1" fmla="*/ 1921593 h 2073648"/>
                  <a:gd name="connsiteX2" fmla="*/ 559749 w 2902853"/>
                  <a:gd name="connsiteY2" fmla="*/ 1986727 h 2073648"/>
                  <a:gd name="connsiteX3" fmla="*/ 168968 w 2902853"/>
                  <a:gd name="connsiteY3" fmla="*/ 2019293 h 2073648"/>
                  <a:gd name="connsiteX4" fmla="*/ 6143 w 2902853"/>
                  <a:gd name="connsiteY4" fmla="*/ 1693627 h 2073648"/>
                  <a:gd name="connsiteX5" fmla="*/ 364359 w 2902853"/>
                  <a:gd name="connsiteY5" fmla="*/ 1411382 h 2073648"/>
                  <a:gd name="connsiteX6" fmla="*/ 809415 w 2902853"/>
                  <a:gd name="connsiteY6" fmla="*/ 1509082 h 2073648"/>
                  <a:gd name="connsiteX7" fmla="*/ 1211051 w 2902853"/>
                  <a:gd name="connsiteY7" fmla="*/ 1454804 h 2073648"/>
                  <a:gd name="connsiteX8" fmla="*/ 1297891 w 2902853"/>
                  <a:gd name="connsiteY8" fmla="*/ 1053149 h 2073648"/>
                  <a:gd name="connsiteX9" fmla="*/ 1145920 w 2902853"/>
                  <a:gd name="connsiteY9" fmla="*/ 618926 h 2073648"/>
                  <a:gd name="connsiteX10" fmla="*/ 1069935 w 2902853"/>
                  <a:gd name="connsiteY10" fmla="*/ 336682 h 2073648"/>
                  <a:gd name="connsiteX11" fmla="*/ 1439006 w 2902853"/>
                  <a:gd name="connsiteY11" fmla="*/ 159 h 2073648"/>
                  <a:gd name="connsiteX12" fmla="*/ 1742947 w 2902853"/>
                  <a:gd name="connsiteY12" fmla="*/ 380104 h 2073648"/>
                  <a:gd name="connsiteX13" fmla="*/ 1612686 w 2902853"/>
                  <a:gd name="connsiteY13" fmla="*/ 792615 h 2073648"/>
                  <a:gd name="connsiteX14" fmla="*/ 1547556 w 2902853"/>
                  <a:gd name="connsiteY14" fmla="*/ 1335393 h 2073648"/>
                  <a:gd name="connsiteX15" fmla="*/ 2242278 w 2902853"/>
                  <a:gd name="connsiteY15" fmla="*/ 608071 h 2073648"/>
                  <a:gd name="connsiteX16" fmla="*/ 2318263 w 2902853"/>
                  <a:gd name="connsiteY16" fmla="*/ 152137 h 2073648"/>
                  <a:gd name="connsiteX17" fmla="*/ 2850159 w 2902853"/>
                  <a:gd name="connsiteY17" fmla="*/ 152137 h 2073648"/>
                  <a:gd name="connsiteX18" fmla="*/ 2839304 w 2902853"/>
                  <a:gd name="connsiteY18" fmla="*/ 694915 h 2073648"/>
                  <a:gd name="connsiteX19" fmla="*/ 2459378 w 2902853"/>
                  <a:gd name="connsiteY19" fmla="*/ 836037 h 2073648"/>
                  <a:gd name="connsiteX20" fmla="*/ 1851497 w 2902853"/>
                  <a:gd name="connsiteY20" fmla="*/ 1476515 h 2073648"/>
                  <a:gd name="connsiteX21" fmla="*/ 2459378 w 2902853"/>
                  <a:gd name="connsiteY21" fmla="*/ 1367960 h 2073648"/>
                  <a:gd name="connsiteX22" fmla="*/ 2730754 w 2902853"/>
                  <a:gd name="connsiteY22" fmla="*/ 1639349 h 2073648"/>
                  <a:gd name="connsiteX23" fmla="*/ 2578783 w 2902853"/>
                  <a:gd name="connsiteY23" fmla="*/ 2019293 h 2073648"/>
                  <a:gd name="connsiteX24" fmla="*/ 1732092 w 2902853"/>
                  <a:gd name="connsiteY24" fmla="*/ 1943305 h 2073648"/>
                  <a:gd name="connsiteX25" fmla="*/ 1482426 w 2902853"/>
                  <a:gd name="connsiteY25" fmla="*/ 2073571 h 2073648"/>
                  <a:gd name="connsiteX0" fmla="*/ 1482426 w 2902853"/>
                  <a:gd name="connsiteY0" fmla="*/ 2073571 h 2073648"/>
                  <a:gd name="connsiteX1" fmla="*/ 1069935 w 2902853"/>
                  <a:gd name="connsiteY1" fmla="*/ 1954159 h 2073648"/>
                  <a:gd name="connsiteX2" fmla="*/ 559749 w 2902853"/>
                  <a:gd name="connsiteY2" fmla="*/ 1986727 h 2073648"/>
                  <a:gd name="connsiteX3" fmla="*/ 168968 w 2902853"/>
                  <a:gd name="connsiteY3" fmla="*/ 2019293 h 2073648"/>
                  <a:gd name="connsiteX4" fmla="*/ 6143 w 2902853"/>
                  <a:gd name="connsiteY4" fmla="*/ 1693627 h 2073648"/>
                  <a:gd name="connsiteX5" fmla="*/ 364359 w 2902853"/>
                  <a:gd name="connsiteY5" fmla="*/ 1411382 h 2073648"/>
                  <a:gd name="connsiteX6" fmla="*/ 809415 w 2902853"/>
                  <a:gd name="connsiteY6" fmla="*/ 1509082 h 2073648"/>
                  <a:gd name="connsiteX7" fmla="*/ 1211051 w 2902853"/>
                  <a:gd name="connsiteY7" fmla="*/ 1454804 h 2073648"/>
                  <a:gd name="connsiteX8" fmla="*/ 1297891 w 2902853"/>
                  <a:gd name="connsiteY8" fmla="*/ 1053149 h 2073648"/>
                  <a:gd name="connsiteX9" fmla="*/ 1145920 w 2902853"/>
                  <a:gd name="connsiteY9" fmla="*/ 618926 h 2073648"/>
                  <a:gd name="connsiteX10" fmla="*/ 1069935 w 2902853"/>
                  <a:gd name="connsiteY10" fmla="*/ 336682 h 2073648"/>
                  <a:gd name="connsiteX11" fmla="*/ 1439006 w 2902853"/>
                  <a:gd name="connsiteY11" fmla="*/ 159 h 2073648"/>
                  <a:gd name="connsiteX12" fmla="*/ 1742947 w 2902853"/>
                  <a:gd name="connsiteY12" fmla="*/ 380104 h 2073648"/>
                  <a:gd name="connsiteX13" fmla="*/ 1612686 w 2902853"/>
                  <a:gd name="connsiteY13" fmla="*/ 792615 h 2073648"/>
                  <a:gd name="connsiteX14" fmla="*/ 1547556 w 2902853"/>
                  <a:gd name="connsiteY14" fmla="*/ 1335393 h 2073648"/>
                  <a:gd name="connsiteX15" fmla="*/ 2242278 w 2902853"/>
                  <a:gd name="connsiteY15" fmla="*/ 608071 h 2073648"/>
                  <a:gd name="connsiteX16" fmla="*/ 2318263 w 2902853"/>
                  <a:gd name="connsiteY16" fmla="*/ 152137 h 2073648"/>
                  <a:gd name="connsiteX17" fmla="*/ 2850159 w 2902853"/>
                  <a:gd name="connsiteY17" fmla="*/ 152137 h 2073648"/>
                  <a:gd name="connsiteX18" fmla="*/ 2839304 w 2902853"/>
                  <a:gd name="connsiteY18" fmla="*/ 694915 h 2073648"/>
                  <a:gd name="connsiteX19" fmla="*/ 2459378 w 2902853"/>
                  <a:gd name="connsiteY19" fmla="*/ 836037 h 2073648"/>
                  <a:gd name="connsiteX20" fmla="*/ 1851497 w 2902853"/>
                  <a:gd name="connsiteY20" fmla="*/ 1476515 h 2073648"/>
                  <a:gd name="connsiteX21" fmla="*/ 2459378 w 2902853"/>
                  <a:gd name="connsiteY21" fmla="*/ 1367960 h 2073648"/>
                  <a:gd name="connsiteX22" fmla="*/ 2730754 w 2902853"/>
                  <a:gd name="connsiteY22" fmla="*/ 1639349 h 2073648"/>
                  <a:gd name="connsiteX23" fmla="*/ 2578783 w 2902853"/>
                  <a:gd name="connsiteY23" fmla="*/ 2019293 h 2073648"/>
                  <a:gd name="connsiteX24" fmla="*/ 1732092 w 2902853"/>
                  <a:gd name="connsiteY24" fmla="*/ 1943305 h 2073648"/>
                  <a:gd name="connsiteX25" fmla="*/ 1482426 w 2902853"/>
                  <a:gd name="connsiteY25" fmla="*/ 2073571 h 2073648"/>
                  <a:gd name="connsiteX0" fmla="*/ 1489514 w 2909941"/>
                  <a:gd name="connsiteY0" fmla="*/ 2073571 h 2073648"/>
                  <a:gd name="connsiteX1" fmla="*/ 1077023 w 2909941"/>
                  <a:gd name="connsiteY1" fmla="*/ 1954159 h 2073648"/>
                  <a:gd name="connsiteX2" fmla="*/ 176056 w 2909941"/>
                  <a:gd name="connsiteY2" fmla="*/ 2019293 h 2073648"/>
                  <a:gd name="connsiteX3" fmla="*/ 13231 w 2909941"/>
                  <a:gd name="connsiteY3" fmla="*/ 1693627 h 2073648"/>
                  <a:gd name="connsiteX4" fmla="*/ 371447 w 2909941"/>
                  <a:gd name="connsiteY4" fmla="*/ 1411382 h 2073648"/>
                  <a:gd name="connsiteX5" fmla="*/ 816503 w 2909941"/>
                  <a:gd name="connsiteY5" fmla="*/ 1509082 h 2073648"/>
                  <a:gd name="connsiteX6" fmla="*/ 1218139 w 2909941"/>
                  <a:gd name="connsiteY6" fmla="*/ 1454804 h 2073648"/>
                  <a:gd name="connsiteX7" fmla="*/ 1304979 w 2909941"/>
                  <a:gd name="connsiteY7" fmla="*/ 1053149 h 2073648"/>
                  <a:gd name="connsiteX8" fmla="*/ 1153008 w 2909941"/>
                  <a:gd name="connsiteY8" fmla="*/ 618926 h 2073648"/>
                  <a:gd name="connsiteX9" fmla="*/ 1077023 w 2909941"/>
                  <a:gd name="connsiteY9" fmla="*/ 336682 h 2073648"/>
                  <a:gd name="connsiteX10" fmla="*/ 1446094 w 2909941"/>
                  <a:gd name="connsiteY10" fmla="*/ 159 h 2073648"/>
                  <a:gd name="connsiteX11" fmla="*/ 1750035 w 2909941"/>
                  <a:gd name="connsiteY11" fmla="*/ 380104 h 2073648"/>
                  <a:gd name="connsiteX12" fmla="*/ 1619774 w 2909941"/>
                  <a:gd name="connsiteY12" fmla="*/ 792615 h 2073648"/>
                  <a:gd name="connsiteX13" fmla="*/ 1554644 w 2909941"/>
                  <a:gd name="connsiteY13" fmla="*/ 1335393 h 2073648"/>
                  <a:gd name="connsiteX14" fmla="*/ 2249366 w 2909941"/>
                  <a:gd name="connsiteY14" fmla="*/ 608071 h 2073648"/>
                  <a:gd name="connsiteX15" fmla="*/ 2325351 w 2909941"/>
                  <a:gd name="connsiteY15" fmla="*/ 152137 h 2073648"/>
                  <a:gd name="connsiteX16" fmla="*/ 2857247 w 2909941"/>
                  <a:gd name="connsiteY16" fmla="*/ 152137 h 2073648"/>
                  <a:gd name="connsiteX17" fmla="*/ 2846392 w 2909941"/>
                  <a:gd name="connsiteY17" fmla="*/ 694915 h 2073648"/>
                  <a:gd name="connsiteX18" fmla="*/ 2466466 w 2909941"/>
                  <a:gd name="connsiteY18" fmla="*/ 836037 h 2073648"/>
                  <a:gd name="connsiteX19" fmla="*/ 1858585 w 2909941"/>
                  <a:gd name="connsiteY19" fmla="*/ 1476515 h 2073648"/>
                  <a:gd name="connsiteX20" fmla="*/ 2466466 w 2909941"/>
                  <a:gd name="connsiteY20" fmla="*/ 1367960 h 2073648"/>
                  <a:gd name="connsiteX21" fmla="*/ 2737842 w 2909941"/>
                  <a:gd name="connsiteY21" fmla="*/ 1639349 h 2073648"/>
                  <a:gd name="connsiteX22" fmla="*/ 2585871 w 2909941"/>
                  <a:gd name="connsiteY22" fmla="*/ 2019293 h 2073648"/>
                  <a:gd name="connsiteX23" fmla="*/ 1739180 w 2909941"/>
                  <a:gd name="connsiteY23" fmla="*/ 1943305 h 2073648"/>
                  <a:gd name="connsiteX24" fmla="*/ 1489514 w 2909941"/>
                  <a:gd name="connsiteY24" fmla="*/ 2073571 h 2073648"/>
                  <a:gd name="connsiteX0" fmla="*/ 1476343 w 2896770"/>
                  <a:gd name="connsiteY0" fmla="*/ 2073571 h 2073648"/>
                  <a:gd name="connsiteX1" fmla="*/ 1063852 w 2896770"/>
                  <a:gd name="connsiteY1" fmla="*/ 1954159 h 2073648"/>
                  <a:gd name="connsiteX2" fmla="*/ 336566 w 2896770"/>
                  <a:gd name="connsiteY2" fmla="*/ 2008438 h 2073648"/>
                  <a:gd name="connsiteX3" fmla="*/ 60 w 2896770"/>
                  <a:gd name="connsiteY3" fmla="*/ 1693627 h 2073648"/>
                  <a:gd name="connsiteX4" fmla="*/ 358276 w 2896770"/>
                  <a:gd name="connsiteY4" fmla="*/ 1411382 h 2073648"/>
                  <a:gd name="connsiteX5" fmla="*/ 803332 w 2896770"/>
                  <a:gd name="connsiteY5" fmla="*/ 1509082 h 2073648"/>
                  <a:gd name="connsiteX6" fmla="*/ 1204968 w 2896770"/>
                  <a:gd name="connsiteY6" fmla="*/ 1454804 h 2073648"/>
                  <a:gd name="connsiteX7" fmla="*/ 1291808 w 2896770"/>
                  <a:gd name="connsiteY7" fmla="*/ 1053149 h 2073648"/>
                  <a:gd name="connsiteX8" fmla="*/ 1139837 w 2896770"/>
                  <a:gd name="connsiteY8" fmla="*/ 618926 h 2073648"/>
                  <a:gd name="connsiteX9" fmla="*/ 1063852 w 2896770"/>
                  <a:gd name="connsiteY9" fmla="*/ 336682 h 2073648"/>
                  <a:gd name="connsiteX10" fmla="*/ 1432923 w 2896770"/>
                  <a:gd name="connsiteY10" fmla="*/ 159 h 2073648"/>
                  <a:gd name="connsiteX11" fmla="*/ 1736864 w 2896770"/>
                  <a:gd name="connsiteY11" fmla="*/ 380104 h 2073648"/>
                  <a:gd name="connsiteX12" fmla="*/ 1606603 w 2896770"/>
                  <a:gd name="connsiteY12" fmla="*/ 792615 h 2073648"/>
                  <a:gd name="connsiteX13" fmla="*/ 1541473 w 2896770"/>
                  <a:gd name="connsiteY13" fmla="*/ 1335393 h 2073648"/>
                  <a:gd name="connsiteX14" fmla="*/ 2236195 w 2896770"/>
                  <a:gd name="connsiteY14" fmla="*/ 608071 h 2073648"/>
                  <a:gd name="connsiteX15" fmla="*/ 2312180 w 2896770"/>
                  <a:gd name="connsiteY15" fmla="*/ 152137 h 2073648"/>
                  <a:gd name="connsiteX16" fmla="*/ 2844076 w 2896770"/>
                  <a:gd name="connsiteY16" fmla="*/ 152137 h 2073648"/>
                  <a:gd name="connsiteX17" fmla="*/ 2833221 w 2896770"/>
                  <a:gd name="connsiteY17" fmla="*/ 694915 h 2073648"/>
                  <a:gd name="connsiteX18" fmla="*/ 2453295 w 2896770"/>
                  <a:gd name="connsiteY18" fmla="*/ 836037 h 2073648"/>
                  <a:gd name="connsiteX19" fmla="*/ 1845414 w 2896770"/>
                  <a:gd name="connsiteY19" fmla="*/ 1476515 h 2073648"/>
                  <a:gd name="connsiteX20" fmla="*/ 2453295 w 2896770"/>
                  <a:gd name="connsiteY20" fmla="*/ 1367960 h 2073648"/>
                  <a:gd name="connsiteX21" fmla="*/ 2724671 w 2896770"/>
                  <a:gd name="connsiteY21" fmla="*/ 1639349 h 2073648"/>
                  <a:gd name="connsiteX22" fmla="*/ 2572700 w 2896770"/>
                  <a:gd name="connsiteY22" fmla="*/ 2019293 h 2073648"/>
                  <a:gd name="connsiteX23" fmla="*/ 1726009 w 2896770"/>
                  <a:gd name="connsiteY23" fmla="*/ 1943305 h 2073648"/>
                  <a:gd name="connsiteX24" fmla="*/ 1476343 w 2896770"/>
                  <a:gd name="connsiteY24" fmla="*/ 2073571 h 2073648"/>
                  <a:gd name="connsiteX0" fmla="*/ 1400394 w 2820821"/>
                  <a:gd name="connsiteY0" fmla="*/ 2073571 h 2073648"/>
                  <a:gd name="connsiteX1" fmla="*/ 987903 w 2820821"/>
                  <a:gd name="connsiteY1" fmla="*/ 1954159 h 2073648"/>
                  <a:gd name="connsiteX2" fmla="*/ 260617 w 2820821"/>
                  <a:gd name="connsiteY2" fmla="*/ 2008438 h 2073648"/>
                  <a:gd name="connsiteX3" fmla="*/ 96 w 2820821"/>
                  <a:gd name="connsiteY3" fmla="*/ 1693627 h 2073648"/>
                  <a:gd name="connsiteX4" fmla="*/ 282327 w 2820821"/>
                  <a:gd name="connsiteY4" fmla="*/ 1411382 h 2073648"/>
                  <a:gd name="connsiteX5" fmla="*/ 727383 w 2820821"/>
                  <a:gd name="connsiteY5" fmla="*/ 1509082 h 2073648"/>
                  <a:gd name="connsiteX6" fmla="*/ 1129019 w 2820821"/>
                  <a:gd name="connsiteY6" fmla="*/ 1454804 h 2073648"/>
                  <a:gd name="connsiteX7" fmla="*/ 1215859 w 2820821"/>
                  <a:gd name="connsiteY7" fmla="*/ 1053149 h 2073648"/>
                  <a:gd name="connsiteX8" fmla="*/ 1063888 w 2820821"/>
                  <a:gd name="connsiteY8" fmla="*/ 618926 h 2073648"/>
                  <a:gd name="connsiteX9" fmla="*/ 987903 w 2820821"/>
                  <a:gd name="connsiteY9" fmla="*/ 336682 h 2073648"/>
                  <a:gd name="connsiteX10" fmla="*/ 1356974 w 2820821"/>
                  <a:gd name="connsiteY10" fmla="*/ 159 h 2073648"/>
                  <a:gd name="connsiteX11" fmla="*/ 1660915 w 2820821"/>
                  <a:gd name="connsiteY11" fmla="*/ 380104 h 2073648"/>
                  <a:gd name="connsiteX12" fmla="*/ 1530654 w 2820821"/>
                  <a:gd name="connsiteY12" fmla="*/ 792615 h 2073648"/>
                  <a:gd name="connsiteX13" fmla="*/ 1465524 w 2820821"/>
                  <a:gd name="connsiteY13" fmla="*/ 1335393 h 2073648"/>
                  <a:gd name="connsiteX14" fmla="*/ 2160246 w 2820821"/>
                  <a:gd name="connsiteY14" fmla="*/ 608071 h 2073648"/>
                  <a:gd name="connsiteX15" fmla="*/ 2236231 w 2820821"/>
                  <a:gd name="connsiteY15" fmla="*/ 152137 h 2073648"/>
                  <a:gd name="connsiteX16" fmla="*/ 2768127 w 2820821"/>
                  <a:gd name="connsiteY16" fmla="*/ 152137 h 2073648"/>
                  <a:gd name="connsiteX17" fmla="*/ 2757272 w 2820821"/>
                  <a:gd name="connsiteY17" fmla="*/ 694915 h 2073648"/>
                  <a:gd name="connsiteX18" fmla="*/ 2377346 w 2820821"/>
                  <a:gd name="connsiteY18" fmla="*/ 836037 h 2073648"/>
                  <a:gd name="connsiteX19" fmla="*/ 1769465 w 2820821"/>
                  <a:gd name="connsiteY19" fmla="*/ 1476515 h 2073648"/>
                  <a:gd name="connsiteX20" fmla="*/ 2377346 w 2820821"/>
                  <a:gd name="connsiteY20" fmla="*/ 1367960 h 2073648"/>
                  <a:gd name="connsiteX21" fmla="*/ 2648722 w 2820821"/>
                  <a:gd name="connsiteY21" fmla="*/ 1639349 h 2073648"/>
                  <a:gd name="connsiteX22" fmla="*/ 2496751 w 2820821"/>
                  <a:gd name="connsiteY22" fmla="*/ 2019293 h 2073648"/>
                  <a:gd name="connsiteX23" fmla="*/ 1650060 w 2820821"/>
                  <a:gd name="connsiteY23" fmla="*/ 1943305 h 2073648"/>
                  <a:gd name="connsiteX24" fmla="*/ 1400394 w 2820821"/>
                  <a:gd name="connsiteY24" fmla="*/ 2073571 h 2073648"/>
                  <a:gd name="connsiteX0" fmla="*/ 1400394 w 2820821"/>
                  <a:gd name="connsiteY0" fmla="*/ 2073637 h 2073714"/>
                  <a:gd name="connsiteX1" fmla="*/ 987903 w 2820821"/>
                  <a:gd name="connsiteY1" fmla="*/ 1954225 h 2073714"/>
                  <a:gd name="connsiteX2" fmla="*/ 260617 w 2820821"/>
                  <a:gd name="connsiteY2" fmla="*/ 2008504 h 2073714"/>
                  <a:gd name="connsiteX3" fmla="*/ 96 w 2820821"/>
                  <a:gd name="connsiteY3" fmla="*/ 1693693 h 2073714"/>
                  <a:gd name="connsiteX4" fmla="*/ 282327 w 2820821"/>
                  <a:gd name="connsiteY4" fmla="*/ 1411448 h 2073714"/>
                  <a:gd name="connsiteX5" fmla="*/ 727383 w 2820821"/>
                  <a:gd name="connsiteY5" fmla="*/ 1509148 h 2073714"/>
                  <a:gd name="connsiteX6" fmla="*/ 1129019 w 2820821"/>
                  <a:gd name="connsiteY6" fmla="*/ 1454870 h 2073714"/>
                  <a:gd name="connsiteX7" fmla="*/ 1215859 w 2820821"/>
                  <a:gd name="connsiteY7" fmla="*/ 1053215 h 2073714"/>
                  <a:gd name="connsiteX8" fmla="*/ 987903 w 2820821"/>
                  <a:gd name="connsiteY8" fmla="*/ 336748 h 2073714"/>
                  <a:gd name="connsiteX9" fmla="*/ 1356974 w 2820821"/>
                  <a:gd name="connsiteY9" fmla="*/ 225 h 2073714"/>
                  <a:gd name="connsiteX10" fmla="*/ 1660915 w 2820821"/>
                  <a:gd name="connsiteY10" fmla="*/ 380170 h 2073714"/>
                  <a:gd name="connsiteX11" fmla="*/ 1530654 w 2820821"/>
                  <a:gd name="connsiteY11" fmla="*/ 792681 h 2073714"/>
                  <a:gd name="connsiteX12" fmla="*/ 1465524 w 2820821"/>
                  <a:gd name="connsiteY12" fmla="*/ 1335459 h 2073714"/>
                  <a:gd name="connsiteX13" fmla="*/ 2160246 w 2820821"/>
                  <a:gd name="connsiteY13" fmla="*/ 608137 h 2073714"/>
                  <a:gd name="connsiteX14" fmla="*/ 2236231 w 2820821"/>
                  <a:gd name="connsiteY14" fmla="*/ 152203 h 2073714"/>
                  <a:gd name="connsiteX15" fmla="*/ 2768127 w 2820821"/>
                  <a:gd name="connsiteY15" fmla="*/ 152203 h 2073714"/>
                  <a:gd name="connsiteX16" fmla="*/ 2757272 w 2820821"/>
                  <a:gd name="connsiteY16" fmla="*/ 694981 h 2073714"/>
                  <a:gd name="connsiteX17" fmla="*/ 2377346 w 2820821"/>
                  <a:gd name="connsiteY17" fmla="*/ 836103 h 2073714"/>
                  <a:gd name="connsiteX18" fmla="*/ 1769465 w 2820821"/>
                  <a:gd name="connsiteY18" fmla="*/ 1476581 h 2073714"/>
                  <a:gd name="connsiteX19" fmla="*/ 2377346 w 2820821"/>
                  <a:gd name="connsiteY19" fmla="*/ 1368026 h 2073714"/>
                  <a:gd name="connsiteX20" fmla="*/ 2648722 w 2820821"/>
                  <a:gd name="connsiteY20" fmla="*/ 1639415 h 2073714"/>
                  <a:gd name="connsiteX21" fmla="*/ 2496751 w 2820821"/>
                  <a:gd name="connsiteY21" fmla="*/ 2019359 h 2073714"/>
                  <a:gd name="connsiteX22" fmla="*/ 1650060 w 2820821"/>
                  <a:gd name="connsiteY22" fmla="*/ 1943371 h 2073714"/>
                  <a:gd name="connsiteX23" fmla="*/ 1400394 w 2820821"/>
                  <a:gd name="connsiteY23" fmla="*/ 2073637 h 2073714"/>
                  <a:gd name="connsiteX0" fmla="*/ 1400394 w 2820821"/>
                  <a:gd name="connsiteY0" fmla="*/ 2073451 h 2073528"/>
                  <a:gd name="connsiteX1" fmla="*/ 987903 w 2820821"/>
                  <a:gd name="connsiteY1" fmla="*/ 1954039 h 2073528"/>
                  <a:gd name="connsiteX2" fmla="*/ 260617 w 2820821"/>
                  <a:gd name="connsiteY2" fmla="*/ 2008318 h 2073528"/>
                  <a:gd name="connsiteX3" fmla="*/ 96 w 2820821"/>
                  <a:gd name="connsiteY3" fmla="*/ 1693507 h 2073528"/>
                  <a:gd name="connsiteX4" fmla="*/ 282327 w 2820821"/>
                  <a:gd name="connsiteY4" fmla="*/ 1411262 h 2073528"/>
                  <a:gd name="connsiteX5" fmla="*/ 727383 w 2820821"/>
                  <a:gd name="connsiteY5" fmla="*/ 1508962 h 2073528"/>
                  <a:gd name="connsiteX6" fmla="*/ 1129019 w 2820821"/>
                  <a:gd name="connsiteY6" fmla="*/ 1454684 h 2073528"/>
                  <a:gd name="connsiteX7" fmla="*/ 1215859 w 2820821"/>
                  <a:gd name="connsiteY7" fmla="*/ 1053029 h 2073528"/>
                  <a:gd name="connsiteX8" fmla="*/ 987903 w 2820821"/>
                  <a:gd name="connsiteY8" fmla="*/ 401695 h 2073528"/>
                  <a:gd name="connsiteX9" fmla="*/ 1356974 w 2820821"/>
                  <a:gd name="connsiteY9" fmla="*/ 39 h 2073528"/>
                  <a:gd name="connsiteX10" fmla="*/ 1660915 w 2820821"/>
                  <a:gd name="connsiteY10" fmla="*/ 379984 h 2073528"/>
                  <a:gd name="connsiteX11" fmla="*/ 1530654 w 2820821"/>
                  <a:gd name="connsiteY11" fmla="*/ 792495 h 2073528"/>
                  <a:gd name="connsiteX12" fmla="*/ 1465524 w 2820821"/>
                  <a:gd name="connsiteY12" fmla="*/ 1335273 h 2073528"/>
                  <a:gd name="connsiteX13" fmla="*/ 2160246 w 2820821"/>
                  <a:gd name="connsiteY13" fmla="*/ 607951 h 2073528"/>
                  <a:gd name="connsiteX14" fmla="*/ 2236231 w 2820821"/>
                  <a:gd name="connsiteY14" fmla="*/ 152017 h 2073528"/>
                  <a:gd name="connsiteX15" fmla="*/ 2768127 w 2820821"/>
                  <a:gd name="connsiteY15" fmla="*/ 152017 h 2073528"/>
                  <a:gd name="connsiteX16" fmla="*/ 2757272 w 2820821"/>
                  <a:gd name="connsiteY16" fmla="*/ 694795 h 2073528"/>
                  <a:gd name="connsiteX17" fmla="*/ 2377346 w 2820821"/>
                  <a:gd name="connsiteY17" fmla="*/ 835917 h 2073528"/>
                  <a:gd name="connsiteX18" fmla="*/ 1769465 w 2820821"/>
                  <a:gd name="connsiteY18" fmla="*/ 1476395 h 2073528"/>
                  <a:gd name="connsiteX19" fmla="*/ 2377346 w 2820821"/>
                  <a:gd name="connsiteY19" fmla="*/ 1367840 h 2073528"/>
                  <a:gd name="connsiteX20" fmla="*/ 2648722 w 2820821"/>
                  <a:gd name="connsiteY20" fmla="*/ 1639229 h 2073528"/>
                  <a:gd name="connsiteX21" fmla="*/ 2496751 w 2820821"/>
                  <a:gd name="connsiteY21" fmla="*/ 2019173 h 2073528"/>
                  <a:gd name="connsiteX22" fmla="*/ 1650060 w 2820821"/>
                  <a:gd name="connsiteY22" fmla="*/ 1943185 h 2073528"/>
                  <a:gd name="connsiteX23" fmla="*/ 1400394 w 2820821"/>
                  <a:gd name="connsiteY23" fmla="*/ 2073451 h 2073528"/>
                  <a:gd name="connsiteX0" fmla="*/ 1400394 w 2820821"/>
                  <a:gd name="connsiteY0" fmla="*/ 1997475 h 1997552"/>
                  <a:gd name="connsiteX1" fmla="*/ 987903 w 2820821"/>
                  <a:gd name="connsiteY1" fmla="*/ 1878063 h 1997552"/>
                  <a:gd name="connsiteX2" fmla="*/ 260617 w 2820821"/>
                  <a:gd name="connsiteY2" fmla="*/ 1932342 h 1997552"/>
                  <a:gd name="connsiteX3" fmla="*/ 96 w 2820821"/>
                  <a:gd name="connsiteY3" fmla="*/ 1617531 h 1997552"/>
                  <a:gd name="connsiteX4" fmla="*/ 282327 w 2820821"/>
                  <a:gd name="connsiteY4" fmla="*/ 1335286 h 1997552"/>
                  <a:gd name="connsiteX5" fmla="*/ 727383 w 2820821"/>
                  <a:gd name="connsiteY5" fmla="*/ 1432986 h 1997552"/>
                  <a:gd name="connsiteX6" fmla="*/ 1129019 w 2820821"/>
                  <a:gd name="connsiteY6" fmla="*/ 1378708 h 1997552"/>
                  <a:gd name="connsiteX7" fmla="*/ 1215859 w 2820821"/>
                  <a:gd name="connsiteY7" fmla="*/ 977053 h 1997552"/>
                  <a:gd name="connsiteX8" fmla="*/ 987903 w 2820821"/>
                  <a:gd name="connsiteY8" fmla="*/ 325719 h 1997552"/>
                  <a:gd name="connsiteX9" fmla="*/ 1346119 w 2820821"/>
                  <a:gd name="connsiteY9" fmla="*/ 52 h 1997552"/>
                  <a:gd name="connsiteX10" fmla="*/ 1660915 w 2820821"/>
                  <a:gd name="connsiteY10" fmla="*/ 304008 h 1997552"/>
                  <a:gd name="connsiteX11" fmla="*/ 1530654 w 2820821"/>
                  <a:gd name="connsiteY11" fmla="*/ 716519 h 1997552"/>
                  <a:gd name="connsiteX12" fmla="*/ 1465524 w 2820821"/>
                  <a:gd name="connsiteY12" fmla="*/ 1259297 h 1997552"/>
                  <a:gd name="connsiteX13" fmla="*/ 2160246 w 2820821"/>
                  <a:gd name="connsiteY13" fmla="*/ 531975 h 1997552"/>
                  <a:gd name="connsiteX14" fmla="*/ 2236231 w 2820821"/>
                  <a:gd name="connsiteY14" fmla="*/ 76041 h 1997552"/>
                  <a:gd name="connsiteX15" fmla="*/ 2768127 w 2820821"/>
                  <a:gd name="connsiteY15" fmla="*/ 76041 h 1997552"/>
                  <a:gd name="connsiteX16" fmla="*/ 2757272 w 2820821"/>
                  <a:gd name="connsiteY16" fmla="*/ 618819 h 1997552"/>
                  <a:gd name="connsiteX17" fmla="*/ 2377346 w 2820821"/>
                  <a:gd name="connsiteY17" fmla="*/ 759941 h 1997552"/>
                  <a:gd name="connsiteX18" fmla="*/ 1769465 w 2820821"/>
                  <a:gd name="connsiteY18" fmla="*/ 1400419 h 1997552"/>
                  <a:gd name="connsiteX19" fmla="*/ 2377346 w 2820821"/>
                  <a:gd name="connsiteY19" fmla="*/ 1291864 h 1997552"/>
                  <a:gd name="connsiteX20" fmla="*/ 2648722 w 2820821"/>
                  <a:gd name="connsiteY20" fmla="*/ 1563253 h 1997552"/>
                  <a:gd name="connsiteX21" fmla="*/ 2496751 w 2820821"/>
                  <a:gd name="connsiteY21" fmla="*/ 1943197 h 1997552"/>
                  <a:gd name="connsiteX22" fmla="*/ 1650060 w 2820821"/>
                  <a:gd name="connsiteY22" fmla="*/ 1867209 h 1997552"/>
                  <a:gd name="connsiteX23" fmla="*/ 1400394 w 2820821"/>
                  <a:gd name="connsiteY23" fmla="*/ 1997475 h 1997552"/>
                  <a:gd name="connsiteX0" fmla="*/ 1400394 w 2820821"/>
                  <a:gd name="connsiteY0" fmla="*/ 1997646 h 1997723"/>
                  <a:gd name="connsiteX1" fmla="*/ 987903 w 2820821"/>
                  <a:gd name="connsiteY1" fmla="*/ 1878234 h 1997723"/>
                  <a:gd name="connsiteX2" fmla="*/ 260617 w 2820821"/>
                  <a:gd name="connsiteY2" fmla="*/ 1932513 h 1997723"/>
                  <a:gd name="connsiteX3" fmla="*/ 96 w 2820821"/>
                  <a:gd name="connsiteY3" fmla="*/ 1617702 h 1997723"/>
                  <a:gd name="connsiteX4" fmla="*/ 282327 w 2820821"/>
                  <a:gd name="connsiteY4" fmla="*/ 1335457 h 1997723"/>
                  <a:gd name="connsiteX5" fmla="*/ 727383 w 2820821"/>
                  <a:gd name="connsiteY5" fmla="*/ 1433157 h 1997723"/>
                  <a:gd name="connsiteX6" fmla="*/ 1129019 w 2820821"/>
                  <a:gd name="connsiteY6" fmla="*/ 1378879 h 1997723"/>
                  <a:gd name="connsiteX7" fmla="*/ 1215859 w 2820821"/>
                  <a:gd name="connsiteY7" fmla="*/ 977224 h 1997723"/>
                  <a:gd name="connsiteX8" fmla="*/ 987903 w 2820821"/>
                  <a:gd name="connsiteY8" fmla="*/ 325890 h 1997723"/>
                  <a:gd name="connsiteX9" fmla="*/ 1346119 w 2820821"/>
                  <a:gd name="connsiteY9" fmla="*/ 223 h 1997723"/>
                  <a:gd name="connsiteX10" fmla="*/ 1660915 w 2820821"/>
                  <a:gd name="connsiteY10" fmla="*/ 369312 h 1997723"/>
                  <a:gd name="connsiteX11" fmla="*/ 1530654 w 2820821"/>
                  <a:gd name="connsiteY11" fmla="*/ 716690 h 1997723"/>
                  <a:gd name="connsiteX12" fmla="*/ 1465524 w 2820821"/>
                  <a:gd name="connsiteY12" fmla="*/ 1259468 h 1997723"/>
                  <a:gd name="connsiteX13" fmla="*/ 2160246 w 2820821"/>
                  <a:gd name="connsiteY13" fmla="*/ 532146 h 1997723"/>
                  <a:gd name="connsiteX14" fmla="*/ 2236231 w 2820821"/>
                  <a:gd name="connsiteY14" fmla="*/ 76212 h 1997723"/>
                  <a:gd name="connsiteX15" fmla="*/ 2768127 w 2820821"/>
                  <a:gd name="connsiteY15" fmla="*/ 76212 h 1997723"/>
                  <a:gd name="connsiteX16" fmla="*/ 2757272 w 2820821"/>
                  <a:gd name="connsiteY16" fmla="*/ 618990 h 1997723"/>
                  <a:gd name="connsiteX17" fmla="*/ 2377346 w 2820821"/>
                  <a:gd name="connsiteY17" fmla="*/ 760112 h 1997723"/>
                  <a:gd name="connsiteX18" fmla="*/ 1769465 w 2820821"/>
                  <a:gd name="connsiteY18" fmla="*/ 1400590 h 1997723"/>
                  <a:gd name="connsiteX19" fmla="*/ 2377346 w 2820821"/>
                  <a:gd name="connsiteY19" fmla="*/ 1292035 h 1997723"/>
                  <a:gd name="connsiteX20" fmla="*/ 2648722 w 2820821"/>
                  <a:gd name="connsiteY20" fmla="*/ 1563424 h 1997723"/>
                  <a:gd name="connsiteX21" fmla="*/ 2496751 w 2820821"/>
                  <a:gd name="connsiteY21" fmla="*/ 1943368 h 1997723"/>
                  <a:gd name="connsiteX22" fmla="*/ 1650060 w 2820821"/>
                  <a:gd name="connsiteY22" fmla="*/ 1867380 h 1997723"/>
                  <a:gd name="connsiteX23" fmla="*/ 1400394 w 2820821"/>
                  <a:gd name="connsiteY23" fmla="*/ 1997646 h 1997723"/>
                  <a:gd name="connsiteX0" fmla="*/ 1400394 w 2820821"/>
                  <a:gd name="connsiteY0" fmla="*/ 1997481 h 1997558"/>
                  <a:gd name="connsiteX1" fmla="*/ 987903 w 2820821"/>
                  <a:gd name="connsiteY1" fmla="*/ 1878069 h 1997558"/>
                  <a:gd name="connsiteX2" fmla="*/ 260617 w 2820821"/>
                  <a:gd name="connsiteY2" fmla="*/ 1932348 h 1997558"/>
                  <a:gd name="connsiteX3" fmla="*/ 96 w 2820821"/>
                  <a:gd name="connsiteY3" fmla="*/ 1617537 h 1997558"/>
                  <a:gd name="connsiteX4" fmla="*/ 282327 w 2820821"/>
                  <a:gd name="connsiteY4" fmla="*/ 1335292 h 1997558"/>
                  <a:gd name="connsiteX5" fmla="*/ 727383 w 2820821"/>
                  <a:gd name="connsiteY5" fmla="*/ 1432992 h 1997558"/>
                  <a:gd name="connsiteX6" fmla="*/ 1129019 w 2820821"/>
                  <a:gd name="connsiteY6" fmla="*/ 1378714 h 1997558"/>
                  <a:gd name="connsiteX7" fmla="*/ 1215859 w 2820821"/>
                  <a:gd name="connsiteY7" fmla="*/ 977059 h 1997558"/>
                  <a:gd name="connsiteX8" fmla="*/ 987903 w 2820821"/>
                  <a:gd name="connsiteY8" fmla="*/ 325725 h 1997558"/>
                  <a:gd name="connsiteX9" fmla="*/ 1346119 w 2820821"/>
                  <a:gd name="connsiteY9" fmla="*/ 58 h 1997558"/>
                  <a:gd name="connsiteX10" fmla="*/ 1628350 w 2820821"/>
                  <a:gd name="connsiteY10" fmla="*/ 347436 h 1997558"/>
                  <a:gd name="connsiteX11" fmla="*/ 1530654 w 2820821"/>
                  <a:gd name="connsiteY11" fmla="*/ 716525 h 1997558"/>
                  <a:gd name="connsiteX12" fmla="*/ 1465524 w 2820821"/>
                  <a:gd name="connsiteY12" fmla="*/ 1259303 h 1997558"/>
                  <a:gd name="connsiteX13" fmla="*/ 2160246 w 2820821"/>
                  <a:gd name="connsiteY13" fmla="*/ 531981 h 1997558"/>
                  <a:gd name="connsiteX14" fmla="*/ 2236231 w 2820821"/>
                  <a:gd name="connsiteY14" fmla="*/ 76047 h 1997558"/>
                  <a:gd name="connsiteX15" fmla="*/ 2768127 w 2820821"/>
                  <a:gd name="connsiteY15" fmla="*/ 76047 h 1997558"/>
                  <a:gd name="connsiteX16" fmla="*/ 2757272 w 2820821"/>
                  <a:gd name="connsiteY16" fmla="*/ 618825 h 1997558"/>
                  <a:gd name="connsiteX17" fmla="*/ 2377346 w 2820821"/>
                  <a:gd name="connsiteY17" fmla="*/ 759947 h 1997558"/>
                  <a:gd name="connsiteX18" fmla="*/ 1769465 w 2820821"/>
                  <a:gd name="connsiteY18" fmla="*/ 1400425 h 1997558"/>
                  <a:gd name="connsiteX19" fmla="*/ 2377346 w 2820821"/>
                  <a:gd name="connsiteY19" fmla="*/ 1291870 h 1997558"/>
                  <a:gd name="connsiteX20" fmla="*/ 2648722 w 2820821"/>
                  <a:gd name="connsiteY20" fmla="*/ 1563259 h 1997558"/>
                  <a:gd name="connsiteX21" fmla="*/ 2496751 w 2820821"/>
                  <a:gd name="connsiteY21" fmla="*/ 1943203 h 1997558"/>
                  <a:gd name="connsiteX22" fmla="*/ 1650060 w 2820821"/>
                  <a:gd name="connsiteY22" fmla="*/ 1867215 h 1997558"/>
                  <a:gd name="connsiteX23" fmla="*/ 1400394 w 2820821"/>
                  <a:gd name="connsiteY23" fmla="*/ 1997481 h 1997558"/>
                  <a:gd name="connsiteX0" fmla="*/ 1400394 w 2820821"/>
                  <a:gd name="connsiteY0" fmla="*/ 1997481 h 1997558"/>
                  <a:gd name="connsiteX1" fmla="*/ 987903 w 2820821"/>
                  <a:gd name="connsiteY1" fmla="*/ 1878069 h 1997558"/>
                  <a:gd name="connsiteX2" fmla="*/ 260617 w 2820821"/>
                  <a:gd name="connsiteY2" fmla="*/ 1932348 h 1997558"/>
                  <a:gd name="connsiteX3" fmla="*/ 96 w 2820821"/>
                  <a:gd name="connsiteY3" fmla="*/ 1617537 h 1997558"/>
                  <a:gd name="connsiteX4" fmla="*/ 282327 w 2820821"/>
                  <a:gd name="connsiteY4" fmla="*/ 1335292 h 1997558"/>
                  <a:gd name="connsiteX5" fmla="*/ 727383 w 2820821"/>
                  <a:gd name="connsiteY5" fmla="*/ 1432992 h 1997558"/>
                  <a:gd name="connsiteX6" fmla="*/ 1129019 w 2820821"/>
                  <a:gd name="connsiteY6" fmla="*/ 1378714 h 1997558"/>
                  <a:gd name="connsiteX7" fmla="*/ 1215859 w 2820821"/>
                  <a:gd name="connsiteY7" fmla="*/ 977059 h 1997558"/>
                  <a:gd name="connsiteX8" fmla="*/ 987903 w 2820821"/>
                  <a:gd name="connsiteY8" fmla="*/ 325725 h 1997558"/>
                  <a:gd name="connsiteX9" fmla="*/ 1346119 w 2820821"/>
                  <a:gd name="connsiteY9" fmla="*/ 58 h 1997558"/>
                  <a:gd name="connsiteX10" fmla="*/ 1628350 w 2820821"/>
                  <a:gd name="connsiteY10" fmla="*/ 347436 h 1997558"/>
                  <a:gd name="connsiteX11" fmla="*/ 1465524 w 2820821"/>
                  <a:gd name="connsiteY11" fmla="*/ 1259303 h 1997558"/>
                  <a:gd name="connsiteX12" fmla="*/ 2160246 w 2820821"/>
                  <a:gd name="connsiteY12" fmla="*/ 531981 h 1997558"/>
                  <a:gd name="connsiteX13" fmla="*/ 2236231 w 2820821"/>
                  <a:gd name="connsiteY13" fmla="*/ 76047 h 1997558"/>
                  <a:gd name="connsiteX14" fmla="*/ 2768127 w 2820821"/>
                  <a:gd name="connsiteY14" fmla="*/ 76047 h 1997558"/>
                  <a:gd name="connsiteX15" fmla="*/ 2757272 w 2820821"/>
                  <a:gd name="connsiteY15" fmla="*/ 618825 h 1997558"/>
                  <a:gd name="connsiteX16" fmla="*/ 2377346 w 2820821"/>
                  <a:gd name="connsiteY16" fmla="*/ 759947 h 1997558"/>
                  <a:gd name="connsiteX17" fmla="*/ 1769465 w 2820821"/>
                  <a:gd name="connsiteY17" fmla="*/ 1400425 h 1997558"/>
                  <a:gd name="connsiteX18" fmla="*/ 2377346 w 2820821"/>
                  <a:gd name="connsiteY18" fmla="*/ 1291870 h 1997558"/>
                  <a:gd name="connsiteX19" fmla="*/ 2648722 w 2820821"/>
                  <a:gd name="connsiteY19" fmla="*/ 1563259 h 1997558"/>
                  <a:gd name="connsiteX20" fmla="*/ 2496751 w 2820821"/>
                  <a:gd name="connsiteY20" fmla="*/ 1943203 h 1997558"/>
                  <a:gd name="connsiteX21" fmla="*/ 1650060 w 2820821"/>
                  <a:gd name="connsiteY21" fmla="*/ 1867215 h 1997558"/>
                  <a:gd name="connsiteX22" fmla="*/ 1400394 w 2820821"/>
                  <a:gd name="connsiteY22" fmla="*/ 1997481 h 1997558"/>
                  <a:gd name="connsiteX0" fmla="*/ 1400394 w 2820821"/>
                  <a:gd name="connsiteY0" fmla="*/ 1997481 h 1997558"/>
                  <a:gd name="connsiteX1" fmla="*/ 987903 w 2820821"/>
                  <a:gd name="connsiteY1" fmla="*/ 1878069 h 1997558"/>
                  <a:gd name="connsiteX2" fmla="*/ 260617 w 2820821"/>
                  <a:gd name="connsiteY2" fmla="*/ 1932348 h 1997558"/>
                  <a:gd name="connsiteX3" fmla="*/ 96 w 2820821"/>
                  <a:gd name="connsiteY3" fmla="*/ 1617537 h 1997558"/>
                  <a:gd name="connsiteX4" fmla="*/ 282327 w 2820821"/>
                  <a:gd name="connsiteY4" fmla="*/ 1335292 h 1997558"/>
                  <a:gd name="connsiteX5" fmla="*/ 727383 w 2820821"/>
                  <a:gd name="connsiteY5" fmla="*/ 1432992 h 1997558"/>
                  <a:gd name="connsiteX6" fmla="*/ 1129019 w 2820821"/>
                  <a:gd name="connsiteY6" fmla="*/ 1378714 h 1997558"/>
                  <a:gd name="connsiteX7" fmla="*/ 1215859 w 2820821"/>
                  <a:gd name="connsiteY7" fmla="*/ 977059 h 1997558"/>
                  <a:gd name="connsiteX8" fmla="*/ 987903 w 2820821"/>
                  <a:gd name="connsiteY8" fmla="*/ 325725 h 1997558"/>
                  <a:gd name="connsiteX9" fmla="*/ 1346119 w 2820821"/>
                  <a:gd name="connsiteY9" fmla="*/ 58 h 1997558"/>
                  <a:gd name="connsiteX10" fmla="*/ 1628350 w 2820821"/>
                  <a:gd name="connsiteY10" fmla="*/ 347436 h 1997558"/>
                  <a:gd name="connsiteX11" fmla="*/ 1465524 w 2820821"/>
                  <a:gd name="connsiteY11" fmla="*/ 1259303 h 1997558"/>
                  <a:gd name="connsiteX12" fmla="*/ 2008275 w 2820821"/>
                  <a:gd name="connsiteY12" fmla="*/ 662247 h 1997558"/>
                  <a:gd name="connsiteX13" fmla="*/ 2236231 w 2820821"/>
                  <a:gd name="connsiteY13" fmla="*/ 76047 h 1997558"/>
                  <a:gd name="connsiteX14" fmla="*/ 2768127 w 2820821"/>
                  <a:gd name="connsiteY14" fmla="*/ 76047 h 1997558"/>
                  <a:gd name="connsiteX15" fmla="*/ 2757272 w 2820821"/>
                  <a:gd name="connsiteY15" fmla="*/ 618825 h 1997558"/>
                  <a:gd name="connsiteX16" fmla="*/ 2377346 w 2820821"/>
                  <a:gd name="connsiteY16" fmla="*/ 759947 h 1997558"/>
                  <a:gd name="connsiteX17" fmla="*/ 1769465 w 2820821"/>
                  <a:gd name="connsiteY17" fmla="*/ 1400425 h 1997558"/>
                  <a:gd name="connsiteX18" fmla="*/ 2377346 w 2820821"/>
                  <a:gd name="connsiteY18" fmla="*/ 1291870 h 1997558"/>
                  <a:gd name="connsiteX19" fmla="*/ 2648722 w 2820821"/>
                  <a:gd name="connsiteY19" fmla="*/ 1563259 h 1997558"/>
                  <a:gd name="connsiteX20" fmla="*/ 2496751 w 2820821"/>
                  <a:gd name="connsiteY20" fmla="*/ 1943203 h 1997558"/>
                  <a:gd name="connsiteX21" fmla="*/ 1650060 w 2820821"/>
                  <a:gd name="connsiteY21" fmla="*/ 1867215 h 1997558"/>
                  <a:gd name="connsiteX22" fmla="*/ 1400394 w 2820821"/>
                  <a:gd name="connsiteY22" fmla="*/ 1997481 h 1997558"/>
                  <a:gd name="connsiteX0" fmla="*/ 1400394 w 2825584"/>
                  <a:gd name="connsiteY0" fmla="*/ 1997481 h 1997558"/>
                  <a:gd name="connsiteX1" fmla="*/ 987903 w 2825584"/>
                  <a:gd name="connsiteY1" fmla="*/ 1878069 h 1997558"/>
                  <a:gd name="connsiteX2" fmla="*/ 260617 w 2825584"/>
                  <a:gd name="connsiteY2" fmla="*/ 1932348 h 1997558"/>
                  <a:gd name="connsiteX3" fmla="*/ 96 w 2825584"/>
                  <a:gd name="connsiteY3" fmla="*/ 1617537 h 1997558"/>
                  <a:gd name="connsiteX4" fmla="*/ 282327 w 2825584"/>
                  <a:gd name="connsiteY4" fmla="*/ 1335292 h 1997558"/>
                  <a:gd name="connsiteX5" fmla="*/ 727383 w 2825584"/>
                  <a:gd name="connsiteY5" fmla="*/ 1432992 h 1997558"/>
                  <a:gd name="connsiteX6" fmla="*/ 1129019 w 2825584"/>
                  <a:gd name="connsiteY6" fmla="*/ 1378714 h 1997558"/>
                  <a:gd name="connsiteX7" fmla="*/ 1215859 w 2825584"/>
                  <a:gd name="connsiteY7" fmla="*/ 977059 h 1997558"/>
                  <a:gd name="connsiteX8" fmla="*/ 987903 w 2825584"/>
                  <a:gd name="connsiteY8" fmla="*/ 325725 h 1997558"/>
                  <a:gd name="connsiteX9" fmla="*/ 1346119 w 2825584"/>
                  <a:gd name="connsiteY9" fmla="*/ 58 h 1997558"/>
                  <a:gd name="connsiteX10" fmla="*/ 1628350 w 2825584"/>
                  <a:gd name="connsiteY10" fmla="*/ 347436 h 1997558"/>
                  <a:gd name="connsiteX11" fmla="*/ 1465524 w 2825584"/>
                  <a:gd name="connsiteY11" fmla="*/ 1259303 h 1997558"/>
                  <a:gd name="connsiteX12" fmla="*/ 2008275 w 2825584"/>
                  <a:gd name="connsiteY12" fmla="*/ 662247 h 1997558"/>
                  <a:gd name="connsiteX13" fmla="*/ 2236231 w 2825584"/>
                  <a:gd name="connsiteY13" fmla="*/ 76047 h 1997558"/>
                  <a:gd name="connsiteX14" fmla="*/ 2768127 w 2825584"/>
                  <a:gd name="connsiteY14" fmla="*/ 76047 h 1997558"/>
                  <a:gd name="connsiteX15" fmla="*/ 2757272 w 2825584"/>
                  <a:gd name="connsiteY15" fmla="*/ 618825 h 1997558"/>
                  <a:gd name="connsiteX16" fmla="*/ 2290506 w 2825584"/>
                  <a:gd name="connsiteY16" fmla="*/ 879359 h 1997558"/>
                  <a:gd name="connsiteX17" fmla="*/ 1769465 w 2825584"/>
                  <a:gd name="connsiteY17" fmla="*/ 1400425 h 1997558"/>
                  <a:gd name="connsiteX18" fmla="*/ 2377346 w 2825584"/>
                  <a:gd name="connsiteY18" fmla="*/ 1291870 h 1997558"/>
                  <a:gd name="connsiteX19" fmla="*/ 2648722 w 2825584"/>
                  <a:gd name="connsiteY19" fmla="*/ 1563259 h 1997558"/>
                  <a:gd name="connsiteX20" fmla="*/ 2496751 w 2825584"/>
                  <a:gd name="connsiteY20" fmla="*/ 1943203 h 1997558"/>
                  <a:gd name="connsiteX21" fmla="*/ 1650060 w 2825584"/>
                  <a:gd name="connsiteY21" fmla="*/ 1867215 h 1997558"/>
                  <a:gd name="connsiteX22" fmla="*/ 1400394 w 2825584"/>
                  <a:gd name="connsiteY22" fmla="*/ 1997481 h 1997558"/>
                  <a:gd name="connsiteX0" fmla="*/ 1400394 w 2802192"/>
                  <a:gd name="connsiteY0" fmla="*/ 1997481 h 1997558"/>
                  <a:gd name="connsiteX1" fmla="*/ 987903 w 2802192"/>
                  <a:gd name="connsiteY1" fmla="*/ 1878069 h 1997558"/>
                  <a:gd name="connsiteX2" fmla="*/ 260617 w 2802192"/>
                  <a:gd name="connsiteY2" fmla="*/ 1932348 h 1997558"/>
                  <a:gd name="connsiteX3" fmla="*/ 96 w 2802192"/>
                  <a:gd name="connsiteY3" fmla="*/ 1617537 h 1997558"/>
                  <a:gd name="connsiteX4" fmla="*/ 282327 w 2802192"/>
                  <a:gd name="connsiteY4" fmla="*/ 1335292 h 1997558"/>
                  <a:gd name="connsiteX5" fmla="*/ 727383 w 2802192"/>
                  <a:gd name="connsiteY5" fmla="*/ 1432992 h 1997558"/>
                  <a:gd name="connsiteX6" fmla="*/ 1129019 w 2802192"/>
                  <a:gd name="connsiteY6" fmla="*/ 1378714 h 1997558"/>
                  <a:gd name="connsiteX7" fmla="*/ 1215859 w 2802192"/>
                  <a:gd name="connsiteY7" fmla="*/ 977059 h 1997558"/>
                  <a:gd name="connsiteX8" fmla="*/ 987903 w 2802192"/>
                  <a:gd name="connsiteY8" fmla="*/ 325725 h 1997558"/>
                  <a:gd name="connsiteX9" fmla="*/ 1346119 w 2802192"/>
                  <a:gd name="connsiteY9" fmla="*/ 58 h 1997558"/>
                  <a:gd name="connsiteX10" fmla="*/ 1628350 w 2802192"/>
                  <a:gd name="connsiteY10" fmla="*/ 347436 h 1997558"/>
                  <a:gd name="connsiteX11" fmla="*/ 1465524 w 2802192"/>
                  <a:gd name="connsiteY11" fmla="*/ 1259303 h 1997558"/>
                  <a:gd name="connsiteX12" fmla="*/ 2008275 w 2802192"/>
                  <a:gd name="connsiteY12" fmla="*/ 662247 h 1997558"/>
                  <a:gd name="connsiteX13" fmla="*/ 2236231 w 2802192"/>
                  <a:gd name="connsiteY13" fmla="*/ 76047 h 1997558"/>
                  <a:gd name="connsiteX14" fmla="*/ 2724707 w 2802192"/>
                  <a:gd name="connsiteY14" fmla="*/ 130325 h 1997558"/>
                  <a:gd name="connsiteX15" fmla="*/ 2757272 w 2802192"/>
                  <a:gd name="connsiteY15" fmla="*/ 618825 h 1997558"/>
                  <a:gd name="connsiteX16" fmla="*/ 2290506 w 2802192"/>
                  <a:gd name="connsiteY16" fmla="*/ 879359 h 1997558"/>
                  <a:gd name="connsiteX17" fmla="*/ 1769465 w 2802192"/>
                  <a:gd name="connsiteY17" fmla="*/ 1400425 h 1997558"/>
                  <a:gd name="connsiteX18" fmla="*/ 2377346 w 2802192"/>
                  <a:gd name="connsiteY18" fmla="*/ 1291870 h 1997558"/>
                  <a:gd name="connsiteX19" fmla="*/ 2648722 w 2802192"/>
                  <a:gd name="connsiteY19" fmla="*/ 1563259 h 1997558"/>
                  <a:gd name="connsiteX20" fmla="*/ 2496751 w 2802192"/>
                  <a:gd name="connsiteY20" fmla="*/ 1943203 h 1997558"/>
                  <a:gd name="connsiteX21" fmla="*/ 1650060 w 2802192"/>
                  <a:gd name="connsiteY21" fmla="*/ 1867215 h 1997558"/>
                  <a:gd name="connsiteX22" fmla="*/ 1400394 w 2802192"/>
                  <a:gd name="connsiteY22" fmla="*/ 1997481 h 1997558"/>
                  <a:gd name="connsiteX0" fmla="*/ 1400394 w 2782424"/>
                  <a:gd name="connsiteY0" fmla="*/ 1997481 h 1997558"/>
                  <a:gd name="connsiteX1" fmla="*/ 987903 w 2782424"/>
                  <a:gd name="connsiteY1" fmla="*/ 1878069 h 1997558"/>
                  <a:gd name="connsiteX2" fmla="*/ 260617 w 2782424"/>
                  <a:gd name="connsiteY2" fmla="*/ 1932348 h 1997558"/>
                  <a:gd name="connsiteX3" fmla="*/ 96 w 2782424"/>
                  <a:gd name="connsiteY3" fmla="*/ 1617537 h 1997558"/>
                  <a:gd name="connsiteX4" fmla="*/ 282327 w 2782424"/>
                  <a:gd name="connsiteY4" fmla="*/ 1335292 h 1997558"/>
                  <a:gd name="connsiteX5" fmla="*/ 727383 w 2782424"/>
                  <a:gd name="connsiteY5" fmla="*/ 1432992 h 1997558"/>
                  <a:gd name="connsiteX6" fmla="*/ 1129019 w 2782424"/>
                  <a:gd name="connsiteY6" fmla="*/ 1378714 h 1997558"/>
                  <a:gd name="connsiteX7" fmla="*/ 1215859 w 2782424"/>
                  <a:gd name="connsiteY7" fmla="*/ 977059 h 1997558"/>
                  <a:gd name="connsiteX8" fmla="*/ 987903 w 2782424"/>
                  <a:gd name="connsiteY8" fmla="*/ 325725 h 1997558"/>
                  <a:gd name="connsiteX9" fmla="*/ 1346119 w 2782424"/>
                  <a:gd name="connsiteY9" fmla="*/ 58 h 1997558"/>
                  <a:gd name="connsiteX10" fmla="*/ 1628350 w 2782424"/>
                  <a:gd name="connsiteY10" fmla="*/ 347436 h 1997558"/>
                  <a:gd name="connsiteX11" fmla="*/ 1465524 w 2782424"/>
                  <a:gd name="connsiteY11" fmla="*/ 1259303 h 1997558"/>
                  <a:gd name="connsiteX12" fmla="*/ 2008275 w 2782424"/>
                  <a:gd name="connsiteY12" fmla="*/ 662247 h 1997558"/>
                  <a:gd name="connsiteX13" fmla="*/ 2236231 w 2782424"/>
                  <a:gd name="connsiteY13" fmla="*/ 76047 h 1997558"/>
                  <a:gd name="connsiteX14" fmla="*/ 2724707 w 2782424"/>
                  <a:gd name="connsiteY14" fmla="*/ 130325 h 1997558"/>
                  <a:gd name="connsiteX15" fmla="*/ 2724707 w 2782424"/>
                  <a:gd name="connsiteY15" fmla="*/ 575403 h 1997558"/>
                  <a:gd name="connsiteX16" fmla="*/ 2290506 w 2782424"/>
                  <a:gd name="connsiteY16" fmla="*/ 879359 h 1997558"/>
                  <a:gd name="connsiteX17" fmla="*/ 1769465 w 2782424"/>
                  <a:gd name="connsiteY17" fmla="*/ 1400425 h 1997558"/>
                  <a:gd name="connsiteX18" fmla="*/ 2377346 w 2782424"/>
                  <a:gd name="connsiteY18" fmla="*/ 1291870 h 1997558"/>
                  <a:gd name="connsiteX19" fmla="*/ 2648722 w 2782424"/>
                  <a:gd name="connsiteY19" fmla="*/ 1563259 h 1997558"/>
                  <a:gd name="connsiteX20" fmla="*/ 2496751 w 2782424"/>
                  <a:gd name="connsiteY20" fmla="*/ 1943203 h 1997558"/>
                  <a:gd name="connsiteX21" fmla="*/ 1650060 w 2782424"/>
                  <a:gd name="connsiteY21" fmla="*/ 1867215 h 1997558"/>
                  <a:gd name="connsiteX22" fmla="*/ 1400394 w 2782424"/>
                  <a:gd name="connsiteY22" fmla="*/ 1997481 h 1997558"/>
                  <a:gd name="connsiteX0" fmla="*/ 1400394 w 2778306"/>
                  <a:gd name="connsiteY0" fmla="*/ 1997481 h 1997558"/>
                  <a:gd name="connsiteX1" fmla="*/ 987903 w 2778306"/>
                  <a:gd name="connsiteY1" fmla="*/ 1878069 h 1997558"/>
                  <a:gd name="connsiteX2" fmla="*/ 260617 w 2778306"/>
                  <a:gd name="connsiteY2" fmla="*/ 1932348 h 1997558"/>
                  <a:gd name="connsiteX3" fmla="*/ 96 w 2778306"/>
                  <a:gd name="connsiteY3" fmla="*/ 1617537 h 1997558"/>
                  <a:gd name="connsiteX4" fmla="*/ 282327 w 2778306"/>
                  <a:gd name="connsiteY4" fmla="*/ 1335292 h 1997558"/>
                  <a:gd name="connsiteX5" fmla="*/ 727383 w 2778306"/>
                  <a:gd name="connsiteY5" fmla="*/ 1432992 h 1997558"/>
                  <a:gd name="connsiteX6" fmla="*/ 1129019 w 2778306"/>
                  <a:gd name="connsiteY6" fmla="*/ 1378714 h 1997558"/>
                  <a:gd name="connsiteX7" fmla="*/ 1215859 w 2778306"/>
                  <a:gd name="connsiteY7" fmla="*/ 977059 h 1997558"/>
                  <a:gd name="connsiteX8" fmla="*/ 987903 w 2778306"/>
                  <a:gd name="connsiteY8" fmla="*/ 325725 h 1997558"/>
                  <a:gd name="connsiteX9" fmla="*/ 1346119 w 2778306"/>
                  <a:gd name="connsiteY9" fmla="*/ 58 h 1997558"/>
                  <a:gd name="connsiteX10" fmla="*/ 1628350 w 2778306"/>
                  <a:gd name="connsiteY10" fmla="*/ 347436 h 1997558"/>
                  <a:gd name="connsiteX11" fmla="*/ 1465524 w 2778306"/>
                  <a:gd name="connsiteY11" fmla="*/ 1259303 h 1997558"/>
                  <a:gd name="connsiteX12" fmla="*/ 2008275 w 2778306"/>
                  <a:gd name="connsiteY12" fmla="*/ 662247 h 1997558"/>
                  <a:gd name="connsiteX13" fmla="*/ 2301361 w 2778306"/>
                  <a:gd name="connsiteY13" fmla="*/ 152036 h 1997558"/>
                  <a:gd name="connsiteX14" fmla="*/ 2724707 w 2778306"/>
                  <a:gd name="connsiteY14" fmla="*/ 130325 h 1997558"/>
                  <a:gd name="connsiteX15" fmla="*/ 2724707 w 2778306"/>
                  <a:gd name="connsiteY15" fmla="*/ 575403 h 1997558"/>
                  <a:gd name="connsiteX16" fmla="*/ 2290506 w 2778306"/>
                  <a:gd name="connsiteY16" fmla="*/ 879359 h 1997558"/>
                  <a:gd name="connsiteX17" fmla="*/ 1769465 w 2778306"/>
                  <a:gd name="connsiteY17" fmla="*/ 1400425 h 1997558"/>
                  <a:gd name="connsiteX18" fmla="*/ 2377346 w 2778306"/>
                  <a:gd name="connsiteY18" fmla="*/ 1291870 h 1997558"/>
                  <a:gd name="connsiteX19" fmla="*/ 2648722 w 2778306"/>
                  <a:gd name="connsiteY19" fmla="*/ 1563259 h 1997558"/>
                  <a:gd name="connsiteX20" fmla="*/ 2496751 w 2778306"/>
                  <a:gd name="connsiteY20" fmla="*/ 1943203 h 1997558"/>
                  <a:gd name="connsiteX21" fmla="*/ 1650060 w 2778306"/>
                  <a:gd name="connsiteY21" fmla="*/ 1867215 h 1997558"/>
                  <a:gd name="connsiteX22" fmla="*/ 1400394 w 2778306"/>
                  <a:gd name="connsiteY22" fmla="*/ 1997481 h 1997558"/>
                  <a:gd name="connsiteX0" fmla="*/ 1400394 w 2778306"/>
                  <a:gd name="connsiteY0" fmla="*/ 1997481 h 1997558"/>
                  <a:gd name="connsiteX1" fmla="*/ 987903 w 2778306"/>
                  <a:gd name="connsiteY1" fmla="*/ 1878069 h 1997558"/>
                  <a:gd name="connsiteX2" fmla="*/ 260617 w 2778306"/>
                  <a:gd name="connsiteY2" fmla="*/ 1932348 h 1997558"/>
                  <a:gd name="connsiteX3" fmla="*/ 96 w 2778306"/>
                  <a:gd name="connsiteY3" fmla="*/ 1617537 h 1997558"/>
                  <a:gd name="connsiteX4" fmla="*/ 282327 w 2778306"/>
                  <a:gd name="connsiteY4" fmla="*/ 1335292 h 1997558"/>
                  <a:gd name="connsiteX5" fmla="*/ 727383 w 2778306"/>
                  <a:gd name="connsiteY5" fmla="*/ 1432992 h 1997558"/>
                  <a:gd name="connsiteX6" fmla="*/ 1129019 w 2778306"/>
                  <a:gd name="connsiteY6" fmla="*/ 1378714 h 1997558"/>
                  <a:gd name="connsiteX7" fmla="*/ 1215859 w 2778306"/>
                  <a:gd name="connsiteY7" fmla="*/ 977059 h 1997558"/>
                  <a:gd name="connsiteX8" fmla="*/ 987903 w 2778306"/>
                  <a:gd name="connsiteY8" fmla="*/ 325725 h 1997558"/>
                  <a:gd name="connsiteX9" fmla="*/ 1346119 w 2778306"/>
                  <a:gd name="connsiteY9" fmla="*/ 58 h 1997558"/>
                  <a:gd name="connsiteX10" fmla="*/ 1628350 w 2778306"/>
                  <a:gd name="connsiteY10" fmla="*/ 347436 h 1997558"/>
                  <a:gd name="connsiteX11" fmla="*/ 1465524 w 2778306"/>
                  <a:gd name="connsiteY11" fmla="*/ 1259303 h 1997558"/>
                  <a:gd name="connsiteX12" fmla="*/ 2008275 w 2778306"/>
                  <a:gd name="connsiteY12" fmla="*/ 662247 h 1997558"/>
                  <a:gd name="connsiteX13" fmla="*/ 2301361 w 2778306"/>
                  <a:gd name="connsiteY13" fmla="*/ 152036 h 1997558"/>
                  <a:gd name="connsiteX14" fmla="*/ 2724707 w 2778306"/>
                  <a:gd name="connsiteY14" fmla="*/ 130325 h 1997558"/>
                  <a:gd name="connsiteX15" fmla="*/ 2724707 w 2778306"/>
                  <a:gd name="connsiteY15" fmla="*/ 575403 h 1997558"/>
                  <a:gd name="connsiteX16" fmla="*/ 2290506 w 2778306"/>
                  <a:gd name="connsiteY16" fmla="*/ 879359 h 1997558"/>
                  <a:gd name="connsiteX17" fmla="*/ 1769465 w 2778306"/>
                  <a:gd name="connsiteY17" fmla="*/ 1400425 h 1997558"/>
                  <a:gd name="connsiteX18" fmla="*/ 2377346 w 2778306"/>
                  <a:gd name="connsiteY18" fmla="*/ 1291870 h 1997558"/>
                  <a:gd name="connsiteX19" fmla="*/ 2648722 w 2778306"/>
                  <a:gd name="connsiteY19" fmla="*/ 1563259 h 1997558"/>
                  <a:gd name="connsiteX20" fmla="*/ 2355636 w 2778306"/>
                  <a:gd name="connsiteY20" fmla="*/ 1943203 h 1997558"/>
                  <a:gd name="connsiteX21" fmla="*/ 1650060 w 2778306"/>
                  <a:gd name="connsiteY21" fmla="*/ 1867215 h 1997558"/>
                  <a:gd name="connsiteX22" fmla="*/ 1400394 w 2778306"/>
                  <a:gd name="connsiteY22" fmla="*/ 1997481 h 1997558"/>
                  <a:gd name="connsiteX0" fmla="*/ 1400394 w 2778306"/>
                  <a:gd name="connsiteY0" fmla="*/ 1997481 h 1997558"/>
                  <a:gd name="connsiteX1" fmla="*/ 987903 w 2778306"/>
                  <a:gd name="connsiteY1" fmla="*/ 1878069 h 1997558"/>
                  <a:gd name="connsiteX2" fmla="*/ 260617 w 2778306"/>
                  <a:gd name="connsiteY2" fmla="*/ 1932348 h 1997558"/>
                  <a:gd name="connsiteX3" fmla="*/ 96 w 2778306"/>
                  <a:gd name="connsiteY3" fmla="*/ 1617537 h 1997558"/>
                  <a:gd name="connsiteX4" fmla="*/ 282327 w 2778306"/>
                  <a:gd name="connsiteY4" fmla="*/ 1335292 h 1997558"/>
                  <a:gd name="connsiteX5" fmla="*/ 727383 w 2778306"/>
                  <a:gd name="connsiteY5" fmla="*/ 1432992 h 1997558"/>
                  <a:gd name="connsiteX6" fmla="*/ 1129019 w 2778306"/>
                  <a:gd name="connsiteY6" fmla="*/ 1378714 h 1997558"/>
                  <a:gd name="connsiteX7" fmla="*/ 1215859 w 2778306"/>
                  <a:gd name="connsiteY7" fmla="*/ 977059 h 1997558"/>
                  <a:gd name="connsiteX8" fmla="*/ 987903 w 2778306"/>
                  <a:gd name="connsiteY8" fmla="*/ 325725 h 1997558"/>
                  <a:gd name="connsiteX9" fmla="*/ 1346119 w 2778306"/>
                  <a:gd name="connsiteY9" fmla="*/ 58 h 1997558"/>
                  <a:gd name="connsiteX10" fmla="*/ 1628350 w 2778306"/>
                  <a:gd name="connsiteY10" fmla="*/ 347436 h 1997558"/>
                  <a:gd name="connsiteX11" fmla="*/ 1465524 w 2778306"/>
                  <a:gd name="connsiteY11" fmla="*/ 1259303 h 1997558"/>
                  <a:gd name="connsiteX12" fmla="*/ 2008275 w 2778306"/>
                  <a:gd name="connsiteY12" fmla="*/ 662247 h 1997558"/>
                  <a:gd name="connsiteX13" fmla="*/ 2301361 w 2778306"/>
                  <a:gd name="connsiteY13" fmla="*/ 152036 h 1997558"/>
                  <a:gd name="connsiteX14" fmla="*/ 2724707 w 2778306"/>
                  <a:gd name="connsiteY14" fmla="*/ 130325 h 1997558"/>
                  <a:gd name="connsiteX15" fmla="*/ 2724707 w 2778306"/>
                  <a:gd name="connsiteY15" fmla="*/ 575403 h 1997558"/>
                  <a:gd name="connsiteX16" fmla="*/ 2290506 w 2778306"/>
                  <a:gd name="connsiteY16" fmla="*/ 879359 h 1997558"/>
                  <a:gd name="connsiteX17" fmla="*/ 1769465 w 2778306"/>
                  <a:gd name="connsiteY17" fmla="*/ 1400425 h 1997558"/>
                  <a:gd name="connsiteX18" fmla="*/ 2344781 w 2778306"/>
                  <a:gd name="connsiteY18" fmla="*/ 1346148 h 1997558"/>
                  <a:gd name="connsiteX19" fmla="*/ 2648722 w 2778306"/>
                  <a:gd name="connsiteY19" fmla="*/ 1563259 h 1997558"/>
                  <a:gd name="connsiteX20" fmla="*/ 2355636 w 2778306"/>
                  <a:gd name="connsiteY20" fmla="*/ 1943203 h 1997558"/>
                  <a:gd name="connsiteX21" fmla="*/ 1650060 w 2778306"/>
                  <a:gd name="connsiteY21" fmla="*/ 1867215 h 1997558"/>
                  <a:gd name="connsiteX22" fmla="*/ 1400394 w 2778306"/>
                  <a:gd name="connsiteY22" fmla="*/ 1997481 h 1997558"/>
                  <a:gd name="connsiteX0" fmla="*/ 1400394 w 2778306"/>
                  <a:gd name="connsiteY0" fmla="*/ 1997481 h 1997558"/>
                  <a:gd name="connsiteX1" fmla="*/ 987903 w 2778306"/>
                  <a:gd name="connsiteY1" fmla="*/ 1878069 h 1997558"/>
                  <a:gd name="connsiteX2" fmla="*/ 260617 w 2778306"/>
                  <a:gd name="connsiteY2" fmla="*/ 1932348 h 1997558"/>
                  <a:gd name="connsiteX3" fmla="*/ 96 w 2778306"/>
                  <a:gd name="connsiteY3" fmla="*/ 1617537 h 1997558"/>
                  <a:gd name="connsiteX4" fmla="*/ 282327 w 2778306"/>
                  <a:gd name="connsiteY4" fmla="*/ 1335292 h 1997558"/>
                  <a:gd name="connsiteX5" fmla="*/ 727383 w 2778306"/>
                  <a:gd name="connsiteY5" fmla="*/ 1432992 h 1997558"/>
                  <a:gd name="connsiteX6" fmla="*/ 1129019 w 2778306"/>
                  <a:gd name="connsiteY6" fmla="*/ 1378714 h 1997558"/>
                  <a:gd name="connsiteX7" fmla="*/ 1215859 w 2778306"/>
                  <a:gd name="connsiteY7" fmla="*/ 977059 h 1997558"/>
                  <a:gd name="connsiteX8" fmla="*/ 987903 w 2778306"/>
                  <a:gd name="connsiteY8" fmla="*/ 325725 h 1997558"/>
                  <a:gd name="connsiteX9" fmla="*/ 1346119 w 2778306"/>
                  <a:gd name="connsiteY9" fmla="*/ 58 h 1997558"/>
                  <a:gd name="connsiteX10" fmla="*/ 1628350 w 2778306"/>
                  <a:gd name="connsiteY10" fmla="*/ 347436 h 1997558"/>
                  <a:gd name="connsiteX11" fmla="*/ 1465524 w 2778306"/>
                  <a:gd name="connsiteY11" fmla="*/ 1259303 h 1997558"/>
                  <a:gd name="connsiteX12" fmla="*/ 2008275 w 2778306"/>
                  <a:gd name="connsiteY12" fmla="*/ 662247 h 1997558"/>
                  <a:gd name="connsiteX13" fmla="*/ 2301361 w 2778306"/>
                  <a:gd name="connsiteY13" fmla="*/ 152036 h 1997558"/>
                  <a:gd name="connsiteX14" fmla="*/ 2724707 w 2778306"/>
                  <a:gd name="connsiteY14" fmla="*/ 130325 h 1997558"/>
                  <a:gd name="connsiteX15" fmla="*/ 2724707 w 2778306"/>
                  <a:gd name="connsiteY15" fmla="*/ 575403 h 1997558"/>
                  <a:gd name="connsiteX16" fmla="*/ 2290506 w 2778306"/>
                  <a:gd name="connsiteY16" fmla="*/ 879359 h 1997558"/>
                  <a:gd name="connsiteX17" fmla="*/ 1769465 w 2778306"/>
                  <a:gd name="connsiteY17" fmla="*/ 1400425 h 1997558"/>
                  <a:gd name="connsiteX18" fmla="*/ 2344781 w 2778306"/>
                  <a:gd name="connsiteY18" fmla="*/ 1346148 h 1997558"/>
                  <a:gd name="connsiteX19" fmla="*/ 2594447 w 2778306"/>
                  <a:gd name="connsiteY19" fmla="*/ 1639248 h 1997558"/>
                  <a:gd name="connsiteX20" fmla="*/ 2355636 w 2778306"/>
                  <a:gd name="connsiteY20" fmla="*/ 1943203 h 1997558"/>
                  <a:gd name="connsiteX21" fmla="*/ 1650060 w 2778306"/>
                  <a:gd name="connsiteY21" fmla="*/ 1867215 h 1997558"/>
                  <a:gd name="connsiteX22" fmla="*/ 1400394 w 2778306"/>
                  <a:gd name="connsiteY22" fmla="*/ 1997481 h 1997558"/>
                  <a:gd name="connsiteX0" fmla="*/ 1400394 w 2778306"/>
                  <a:gd name="connsiteY0" fmla="*/ 1997481 h 1997546"/>
                  <a:gd name="connsiteX1" fmla="*/ 987903 w 2778306"/>
                  <a:gd name="connsiteY1" fmla="*/ 1878069 h 1997546"/>
                  <a:gd name="connsiteX2" fmla="*/ 260617 w 2778306"/>
                  <a:gd name="connsiteY2" fmla="*/ 1932348 h 1997546"/>
                  <a:gd name="connsiteX3" fmla="*/ 96 w 2778306"/>
                  <a:gd name="connsiteY3" fmla="*/ 1617537 h 1997546"/>
                  <a:gd name="connsiteX4" fmla="*/ 282327 w 2778306"/>
                  <a:gd name="connsiteY4" fmla="*/ 1335292 h 1997546"/>
                  <a:gd name="connsiteX5" fmla="*/ 727383 w 2778306"/>
                  <a:gd name="connsiteY5" fmla="*/ 1432992 h 1997546"/>
                  <a:gd name="connsiteX6" fmla="*/ 1129019 w 2778306"/>
                  <a:gd name="connsiteY6" fmla="*/ 1378714 h 1997546"/>
                  <a:gd name="connsiteX7" fmla="*/ 1215859 w 2778306"/>
                  <a:gd name="connsiteY7" fmla="*/ 977059 h 1997546"/>
                  <a:gd name="connsiteX8" fmla="*/ 987903 w 2778306"/>
                  <a:gd name="connsiteY8" fmla="*/ 325725 h 1997546"/>
                  <a:gd name="connsiteX9" fmla="*/ 1346119 w 2778306"/>
                  <a:gd name="connsiteY9" fmla="*/ 58 h 1997546"/>
                  <a:gd name="connsiteX10" fmla="*/ 1628350 w 2778306"/>
                  <a:gd name="connsiteY10" fmla="*/ 347436 h 1997546"/>
                  <a:gd name="connsiteX11" fmla="*/ 1465524 w 2778306"/>
                  <a:gd name="connsiteY11" fmla="*/ 1259303 h 1997546"/>
                  <a:gd name="connsiteX12" fmla="*/ 2008275 w 2778306"/>
                  <a:gd name="connsiteY12" fmla="*/ 662247 h 1997546"/>
                  <a:gd name="connsiteX13" fmla="*/ 2301361 w 2778306"/>
                  <a:gd name="connsiteY13" fmla="*/ 152036 h 1997546"/>
                  <a:gd name="connsiteX14" fmla="*/ 2724707 w 2778306"/>
                  <a:gd name="connsiteY14" fmla="*/ 130325 h 1997546"/>
                  <a:gd name="connsiteX15" fmla="*/ 2724707 w 2778306"/>
                  <a:gd name="connsiteY15" fmla="*/ 575403 h 1997546"/>
                  <a:gd name="connsiteX16" fmla="*/ 2290506 w 2778306"/>
                  <a:gd name="connsiteY16" fmla="*/ 879359 h 1997546"/>
                  <a:gd name="connsiteX17" fmla="*/ 1769465 w 2778306"/>
                  <a:gd name="connsiteY17" fmla="*/ 1400425 h 1997546"/>
                  <a:gd name="connsiteX18" fmla="*/ 2344781 w 2778306"/>
                  <a:gd name="connsiteY18" fmla="*/ 1346148 h 1997546"/>
                  <a:gd name="connsiteX19" fmla="*/ 2594447 w 2778306"/>
                  <a:gd name="connsiteY19" fmla="*/ 1639248 h 1997546"/>
                  <a:gd name="connsiteX20" fmla="*/ 2355636 w 2778306"/>
                  <a:gd name="connsiteY20" fmla="*/ 1943203 h 1997546"/>
                  <a:gd name="connsiteX21" fmla="*/ 1758610 w 2778306"/>
                  <a:gd name="connsiteY21" fmla="*/ 1845504 h 1997546"/>
                  <a:gd name="connsiteX22" fmla="*/ 1400394 w 2778306"/>
                  <a:gd name="connsiteY22" fmla="*/ 1997481 h 1997546"/>
                  <a:gd name="connsiteX0" fmla="*/ 1400389 w 2778301"/>
                  <a:gd name="connsiteY0" fmla="*/ 1997481 h 1997546"/>
                  <a:gd name="connsiteX1" fmla="*/ 955333 w 2778301"/>
                  <a:gd name="connsiteY1" fmla="*/ 1845502 h 1997546"/>
                  <a:gd name="connsiteX2" fmla="*/ 260612 w 2778301"/>
                  <a:gd name="connsiteY2" fmla="*/ 1932348 h 1997546"/>
                  <a:gd name="connsiteX3" fmla="*/ 91 w 2778301"/>
                  <a:gd name="connsiteY3" fmla="*/ 1617537 h 1997546"/>
                  <a:gd name="connsiteX4" fmla="*/ 282322 w 2778301"/>
                  <a:gd name="connsiteY4" fmla="*/ 1335292 h 1997546"/>
                  <a:gd name="connsiteX5" fmla="*/ 727378 w 2778301"/>
                  <a:gd name="connsiteY5" fmla="*/ 1432992 h 1997546"/>
                  <a:gd name="connsiteX6" fmla="*/ 1129014 w 2778301"/>
                  <a:gd name="connsiteY6" fmla="*/ 1378714 h 1997546"/>
                  <a:gd name="connsiteX7" fmla="*/ 1215854 w 2778301"/>
                  <a:gd name="connsiteY7" fmla="*/ 977059 h 1997546"/>
                  <a:gd name="connsiteX8" fmla="*/ 987898 w 2778301"/>
                  <a:gd name="connsiteY8" fmla="*/ 325725 h 1997546"/>
                  <a:gd name="connsiteX9" fmla="*/ 1346114 w 2778301"/>
                  <a:gd name="connsiteY9" fmla="*/ 58 h 1997546"/>
                  <a:gd name="connsiteX10" fmla="*/ 1628345 w 2778301"/>
                  <a:gd name="connsiteY10" fmla="*/ 347436 h 1997546"/>
                  <a:gd name="connsiteX11" fmla="*/ 1465519 w 2778301"/>
                  <a:gd name="connsiteY11" fmla="*/ 1259303 h 1997546"/>
                  <a:gd name="connsiteX12" fmla="*/ 2008270 w 2778301"/>
                  <a:gd name="connsiteY12" fmla="*/ 662247 h 1997546"/>
                  <a:gd name="connsiteX13" fmla="*/ 2301356 w 2778301"/>
                  <a:gd name="connsiteY13" fmla="*/ 152036 h 1997546"/>
                  <a:gd name="connsiteX14" fmla="*/ 2724702 w 2778301"/>
                  <a:gd name="connsiteY14" fmla="*/ 130325 h 1997546"/>
                  <a:gd name="connsiteX15" fmla="*/ 2724702 w 2778301"/>
                  <a:gd name="connsiteY15" fmla="*/ 575403 h 1997546"/>
                  <a:gd name="connsiteX16" fmla="*/ 2290501 w 2778301"/>
                  <a:gd name="connsiteY16" fmla="*/ 879359 h 1997546"/>
                  <a:gd name="connsiteX17" fmla="*/ 1769460 w 2778301"/>
                  <a:gd name="connsiteY17" fmla="*/ 1400425 h 1997546"/>
                  <a:gd name="connsiteX18" fmla="*/ 2344776 w 2778301"/>
                  <a:gd name="connsiteY18" fmla="*/ 1346148 h 1997546"/>
                  <a:gd name="connsiteX19" fmla="*/ 2594442 w 2778301"/>
                  <a:gd name="connsiteY19" fmla="*/ 1639248 h 1997546"/>
                  <a:gd name="connsiteX20" fmla="*/ 2355631 w 2778301"/>
                  <a:gd name="connsiteY20" fmla="*/ 1943203 h 1997546"/>
                  <a:gd name="connsiteX21" fmla="*/ 1758605 w 2778301"/>
                  <a:gd name="connsiteY21" fmla="*/ 1845504 h 1997546"/>
                  <a:gd name="connsiteX22" fmla="*/ 1400389 w 2778301"/>
                  <a:gd name="connsiteY22" fmla="*/ 1997481 h 1997546"/>
                  <a:gd name="connsiteX0" fmla="*/ 1346114 w 2778301"/>
                  <a:gd name="connsiteY0" fmla="*/ 1997481 h 1997546"/>
                  <a:gd name="connsiteX1" fmla="*/ 955333 w 2778301"/>
                  <a:gd name="connsiteY1" fmla="*/ 1845502 h 1997546"/>
                  <a:gd name="connsiteX2" fmla="*/ 260612 w 2778301"/>
                  <a:gd name="connsiteY2" fmla="*/ 1932348 h 1997546"/>
                  <a:gd name="connsiteX3" fmla="*/ 91 w 2778301"/>
                  <a:gd name="connsiteY3" fmla="*/ 1617537 h 1997546"/>
                  <a:gd name="connsiteX4" fmla="*/ 282322 w 2778301"/>
                  <a:gd name="connsiteY4" fmla="*/ 1335292 h 1997546"/>
                  <a:gd name="connsiteX5" fmla="*/ 727378 w 2778301"/>
                  <a:gd name="connsiteY5" fmla="*/ 1432992 h 1997546"/>
                  <a:gd name="connsiteX6" fmla="*/ 1129014 w 2778301"/>
                  <a:gd name="connsiteY6" fmla="*/ 1378714 h 1997546"/>
                  <a:gd name="connsiteX7" fmla="*/ 1215854 w 2778301"/>
                  <a:gd name="connsiteY7" fmla="*/ 977059 h 1997546"/>
                  <a:gd name="connsiteX8" fmla="*/ 987898 w 2778301"/>
                  <a:gd name="connsiteY8" fmla="*/ 325725 h 1997546"/>
                  <a:gd name="connsiteX9" fmla="*/ 1346114 w 2778301"/>
                  <a:gd name="connsiteY9" fmla="*/ 58 h 1997546"/>
                  <a:gd name="connsiteX10" fmla="*/ 1628345 w 2778301"/>
                  <a:gd name="connsiteY10" fmla="*/ 347436 h 1997546"/>
                  <a:gd name="connsiteX11" fmla="*/ 1465519 w 2778301"/>
                  <a:gd name="connsiteY11" fmla="*/ 1259303 h 1997546"/>
                  <a:gd name="connsiteX12" fmla="*/ 2008270 w 2778301"/>
                  <a:gd name="connsiteY12" fmla="*/ 662247 h 1997546"/>
                  <a:gd name="connsiteX13" fmla="*/ 2301356 w 2778301"/>
                  <a:gd name="connsiteY13" fmla="*/ 152036 h 1997546"/>
                  <a:gd name="connsiteX14" fmla="*/ 2724702 w 2778301"/>
                  <a:gd name="connsiteY14" fmla="*/ 130325 h 1997546"/>
                  <a:gd name="connsiteX15" fmla="*/ 2724702 w 2778301"/>
                  <a:gd name="connsiteY15" fmla="*/ 575403 h 1997546"/>
                  <a:gd name="connsiteX16" fmla="*/ 2290501 w 2778301"/>
                  <a:gd name="connsiteY16" fmla="*/ 879359 h 1997546"/>
                  <a:gd name="connsiteX17" fmla="*/ 1769460 w 2778301"/>
                  <a:gd name="connsiteY17" fmla="*/ 1400425 h 1997546"/>
                  <a:gd name="connsiteX18" fmla="*/ 2344776 w 2778301"/>
                  <a:gd name="connsiteY18" fmla="*/ 1346148 h 1997546"/>
                  <a:gd name="connsiteX19" fmla="*/ 2594442 w 2778301"/>
                  <a:gd name="connsiteY19" fmla="*/ 1639248 h 1997546"/>
                  <a:gd name="connsiteX20" fmla="*/ 2355631 w 2778301"/>
                  <a:gd name="connsiteY20" fmla="*/ 1943203 h 1997546"/>
                  <a:gd name="connsiteX21" fmla="*/ 1758605 w 2778301"/>
                  <a:gd name="connsiteY21" fmla="*/ 1845504 h 1997546"/>
                  <a:gd name="connsiteX22" fmla="*/ 1346114 w 2778301"/>
                  <a:gd name="connsiteY22" fmla="*/ 1997481 h 1997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778301" h="1997546">
                    <a:moveTo>
                      <a:pt x="1346114" y="1997481"/>
                    </a:moveTo>
                    <a:cubicBezTo>
                      <a:pt x="1206808" y="1993862"/>
                      <a:pt x="1136250" y="1856358"/>
                      <a:pt x="955333" y="1845502"/>
                    </a:cubicBezTo>
                    <a:cubicBezTo>
                      <a:pt x="774416" y="1834647"/>
                      <a:pt x="419819" y="1970342"/>
                      <a:pt x="260612" y="1932348"/>
                    </a:cubicBezTo>
                    <a:cubicBezTo>
                      <a:pt x="101405" y="1894354"/>
                      <a:pt x="-3527" y="1717046"/>
                      <a:pt x="91" y="1617537"/>
                    </a:cubicBezTo>
                    <a:cubicBezTo>
                      <a:pt x="3709" y="1518028"/>
                      <a:pt x="161108" y="1366049"/>
                      <a:pt x="282322" y="1335292"/>
                    </a:cubicBezTo>
                    <a:cubicBezTo>
                      <a:pt x="403536" y="1304535"/>
                      <a:pt x="586263" y="1425755"/>
                      <a:pt x="727378" y="1432992"/>
                    </a:cubicBezTo>
                    <a:cubicBezTo>
                      <a:pt x="868493" y="1440229"/>
                      <a:pt x="1047601" y="1454703"/>
                      <a:pt x="1129014" y="1378714"/>
                    </a:cubicBezTo>
                    <a:cubicBezTo>
                      <a:pt x="1210427" y="1302725"/>
                      <a:pt x="1239373" y="1152557"/>
                      <a:pt x="1215854" y="977059"/>
                    </a:cubicBezTo>
                    <a:cubicBezTo>
                      <a:pt x="1192335" y="801561"/>
                      <a:pt x="966188" y="488558"/>
                      <a:pt x="987898" y="325725"/>
                    </a:cubicBezTo>
                    <a:cubicBezTo>
                      <a:pt x="1009608" y="162892"/>
                      <a:pt x="1239373" y="-3560"/>
                      <a:pt x="1346114" y="58"/>
                    </a:cubicBezTo>
                    <a:cubicBezTo>
                      <a:pt x="1452855" y="3676"/>
                      <a:pt x="1608444" y="137562"/>
                      <a:pt x="1628345" y="347436"/>
                    </a:cubicBezTo>
                    <a:cubicBezTo>
                      <a:pt x="1648246" y="557310"/>
                      <a:pt x="1402198" y="1206835"/>
                      <a:pt x="1465519" y="1259303"/>
                    </a:cubicBezTo>
                    <a:cubicBezTo>
                      <a:pt x="1528840" y="1311771"/>
                      <a:pt x="1868964" y="846792"/>
                      <a:pt x="2008270" y="662247"/>
                    </a:cubicBezTo>
                    <a:cubicBezTo>
                      <a:pt x="2147576" y="477703"/>
                      <a:pt x="2181951" y="240690"/>
                      <a:pt x="2301356" y="152036"/>
                    </a:cubicBezTo>
                    <a:cubicBezTo>
                      <a:pt x="2420761" y="63382"/>
                      <a:pt x="2654144" y="59764"/>
                      <a:pt x="2724702" y="130325"/>
                    </a:cubicBezTo>
                    <a:cubicBezTo>
                      <a:pt x="2795260" y="200886"/>
                      <a:pt x="2797069" y="450564"/>
                      <a:pt x="2724702" y="575403"/>
                    </a:cubicBezTo>
                    <a:cubicBezTo>
                      <a:pt x="2652335" y="700242"/>
                      <a:pt x="2449708" y="741855"/>
                      <a:pt x="2290501" y="879359"/>
                    </a:cubicBezTo>
                    <a:cubicBezTo>
                      <a:pt x="2131294" y="1016863"/>
                      <a:pt x="1760414" y="1322627"/>
                      <a:pt x="1769460" y="1400425"/>
                    </a:cubicBezTo>
                    <a:cubicBezTo>
                      <a:pt x="1778506" y="1478223"/>
                      <a:pt x="2207279" y="1306344"/>
                      <a:pt x="2344776" y="1346148"/>
                    </a:cubicBezTo>
                    <a:cubicBezTo>
                      <a:pt x="2482273" y="1385952"/>
                      <a:pt x="2592633" y="1539739"/>
                      <a:pt x="2594442" y="1639248"/>
                    </a:cubicBezTo>
                    <a:cubicBezTo>
                      <a:pt x="2596251" y="1738757"/>
                      <a:pt x="2494937" y="1908827"/>
                      <a:pt x="2355631" y="1943203"/>
                    </a:cubicBezTo>
                    <a:cubicBezTo>
                      <a:pt x="2216325" y="1977579"/>
                      <a:pt x="1926858" y="1836458"/>
                      <a:pt x="1758605" y="1845504"/>
                    </a:cubicBezTo>
                    <a:cubicBezTo>
                      <a:pt x="1590352" y="1854550"/>
                      <a:pt x="1485420" y="2001100"/>
                      <a:pt x="1346114" y="1997481"/>
                    </a:cubicBezTo>
                    <a:close/>
                  </a:path>
                </a:pathLst>
              </a:cu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6803725" y="5486400"/>
                <a:ext cx="533400" cy="53340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179" name="Group 178"/>
            <p:cNvGrpSpPr/>
            <p:nvPr/>
          </p:nvGrpSpPr>
          <p:grpSpPr>
            <a:xfrm>
              <a:off x="5524500" y="3725472"/>
              <a:ext cx="2689860" cy="2270760"/>
              <a:chOff x="5753100" y="3672840"/>
              <a:chExt cx="2689860" cy="2270760"/>
            </a:xfrm>
          </p:grpSpPr>
          <p:cxnSp>
            <p:nvCxnSpPr>
              <p:cNvPr id="55" name="Straight Connector 54"/>
              <p:cNvCxnSpPr>
                <a:stCxn id="42" idx="2"/>
                <a:endCxn id="47" idx="6"/>
              </p:cNvCxnSpPr>
              <p:nvPr/>
            </p:nvCxnSpPr>
            <p:spPr>
              <a:xfrm flipH="1">
                <a:off x="6118860" y="4472940"/>
                <a:ext cx="195834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40" idx="4"/>
                <a:endCxn id="51" idx="0"/>
              </p:cNvCxnSpPr>
              <p:nvPr/>
            </p:nvCxnSpPr>
            <p:spPr>
              <a:xfrm>
                <a:off x="7063740" y="4655820"/>
                <a:ext cx="0" cy="92202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40" idx="7"/>
                <a:endCxn id="52" idx="3"/>
              </p:cNvCxnSpPr>
              <p:nvPr/>
            </p:nvCxnSpPr>
            <p:spPr>
              <a:xfrm flipV="1">
                <a:off x="7193056" y="3985036"/>
                <a:ext cx="427168" cy="35858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stCxn id="42" idx="1"/>
                <a:endCxn id="52" idx="5"/>
              </p:cNvCxnSpPr>
              <p:nvPr/>
            </p:nvCxnSpPr>
            <p:spPr>
              <a:xfrm flipH="1" flipV="1">
                <a:off x="7878856" y="3985036"/>
                <a:ext cx="251908" cy="35858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>
                <a:stCxn id="40" idx="1"/>
                <a:endCxn id="54" idx="5"/>
              </p:cNvCxnSpPr>
              <p:nvPr/>
            </p:nvCxnSpPr>
            <p:spPr>
              <a:xfrm flipH="1" flipV="1">
                <a:off x="6598696" y="3992656"/>
                <a:ext cx="335728" cy="35096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42" idx="3"/>
                <a:endCxn id="51" idx="7"/>
              </p:cNvCxnSpPr>
              <p:nvPr/>
            </p:nvCxnSpPr>
            <p:spPr>
              <a:xfrm flipH="1">
                <a:off x="7193056" y="4602256"/>
                <a:ext cx="937708" cy="102914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47" idx="7"/>
                <a:endCxn id="54" idx="3"/>
              </p:cNvCxnSpPr>
              <p:nvPr/>
            </p:nvCxnSpPr>
            <p:spPr>
              <a:xfrm flipV="1">
                <a:off x="6065296" y="3992656"/>
                <a:ext cx="274768" cy="35096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58" idx="6"/>
                <a:endCxn id="51" idx="2"/>
              </p:cNvCxnSpPr>
              <p:nvPr/>
            </p:nvCxnSpPr>
            <p:spPr>
              <a:xfrm>
                <a:off x="6240780" y="5753100"/>
                <a:ext cx="640080" cy="762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>
                <a:stCxn id="58" idx="0"/>
                <a:endCxn id="47" idx="4"/>
              </p:cNvCxnSpPr>
              <p:nvPr/>
            </p:nvCxnSpPr>
            <p:spPr>
              <a:xfrm flipH="1" flipV="1">
                <a:off x="5935980" y="4655820"/>
                <a:ext cx="121920" cy="9144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>
                <a:stCxn id="51" idx="6"/>
                <a:endCxn id="143" idx="2"/>
              </p:cNvCxnSpPr>
              <p:nvPr/>
            </p:nvCxnSpPr>
            <p:spPr>
              <a:xfrm flipV="1">
                <a:off x="7246620" y="5753100"/>
                <a:ext cx="609600" cy="762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>
                <a:stCxn id="143" idx="0"/>
                <a:endCxn id="42" idx="4"/>
              </p:cNvCxnSpPr>
              <p:nvPr/>
            </p:nvCxnSpPr>
            <p:spPr>
              <a:xfrm flipV="1">
                <a:off x="8039100" y="4655820"/>
                <a:ext cx="220980" cy="9144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6880860" y="429006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8077200" y="429006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5753100" y="429006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6880860" y="557784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7566660" y="367284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6286500" y="368046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5875020" y="557022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7856220" y="557022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797190" y="2000321"/>
              <a:ext cx="4118210" cy="895279"/>
              <a:chOff x="4644790" y="5650480"/>
              <a:chExt cx="4118210" cy="895279"/>
            </a:xfrm>
          </p:grpSpPr>
          <p:pic>
            <p:nvPicPr>
              <p:cNvPr id="203" name="Picture 20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860" y="5650480"/>
                <a:ext cx="2348701" cy="801394"/>
              </a:xfrm>
              <a:prstGeom prst="rect">
                <a:avLst/>
              </a:prstGeom>
            </p:spPr>
          </p:pic>
          <p:sp>
            <p:nvSpPr>
              <p:cNvPr id="50" name="TextBox 49"/>
              <p:cNvSpPr txBox="1"/>
              <p:nvPr/>
            </p:nvSpPr>
            <p:spPr>
              <a:xfrm>
                <a:off x="4644790" y="5911304"/>
                <a:ext cx="122261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800" dirty="0" err="1"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3366FF"/>
                    </a:solidFill>
                  </a:rPr>
                  <a:t>P</a:t>
                </a:r>
                <a:r>
                  <a:rPr lang="en-US" sz="2800" dirty="0" err="1"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FF0000"/>
                    </a:solidFill>
                  </a:rPr>
                  <a:t>r</a:t>
                </a:r>
                <a:r>
                  <a:rPr lang="en-US" sz="2800" dirty="0" err="1"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FADA2C"/>
                    </a:solidFill>
                  </a:rPr>
                  <a:t>e</a:t>
                </a:r>
                <a:r>
                  <a:rPr lang="en-US" sz="2800" dirty="0" err="1"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3366FF"/>
                    </a:solidFill>
                  </a:rPr>
                  <a:t>g</a:t>
                </a:r>
                <a:r>
                  <a:rPr lang="en-US" sz="2800" dirty="0" err="1"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FF0000"/>
                    </a:solidFill>
                  </a:rPr>
                  <a:t>e</a:t>
                </a:r>
                <a:r>
                  <a:rPr lang="en-US" sz="2800" dirty="0" err="1"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56B656"/>
                    </a:solidFill>
                  </a:rPr>
                  <a:t>l</a:t>
                </a:r>
                <a:endParaRPr lang="en-US" sz="3600" dirty="0">
                  <a:solidFill>
                    <a:srgbClr val="800000"/>
                  </a:solidFill>
                </a:endParaRPr>
              </a:p>
            </p:txBody>
          </p:sp>
          <p:pic>
            <p:nvPicPr>
              <p:cNvPr id="53" name="Picture 52" descr="ApacheGiraph.png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22623" y="5654345"/>
                <a:ext cx="740377" cy="891414"/>
              </a:xfrm>
              <a:prstGeom prst="rect">
                <a:avLst/>
              </a:prstGeom>
            </p:spPr>
          </p:pic>
        </p:grpSp>
      </p:grpSp>
      <p:grpSp>
        <p:nvGrpSpPr>
          <p:cNvPr id="6" name="Group 5"/>
          <p:cNvGrpSpPr/>
          <p:nvPr/>
        </p:nvGrpSpPr>
        <p:grpSpPr>
          <a:xfrm>
            <a:off x="228600" y="1828800"/>
            <a:ext cx="4114800" cy="4495800"/>
            <a:chOff x="228600" y="1828800"/>
            <a:chExt cx="4114800" cy="4495800"/>
          </a:xfrm>
        </p:grpSpPr>
        <p:grpSp>
          <p:nvGrpSpPr>
            <p:cNvPr id="48" name="Group 47"/>
            <p:cNvGrpSpPr/>
            <p:nvPr/>
          </p:nvGrpSpPr>
          <p:grpSpPr>
            <a:xfrm>
              <a:off x="2525660" y="3886200"/>
              <a:ext cx="750939" cy="2057400"/>
              <a:chOff x="2743201" y="3048000"/>
              <a:chExt cx="609600" cy="2057400"/>
            </a:xfrm>
          </p:grpSpPr>
          <p:sp>
            <p:nvSpPr>
              <p:cNvPr id="36" name="Isosceles Triangle 35"/>
              <p:cNvSpPr/>
              <p:nvPr/>
            </p:nvSpPr>
            <p:spPr>
              <a:xfrm rot="5400000">
                <a:off x="2019301" y="3771900"/>
                <a:ext cx="2057400" cy="609600"/>
              </a:xfrm>
              <a:prstGeom prst="triangl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37" name="Plus 36"/>
              <p:cNvSpPr/>
              <p:nvPr/>
            </p:nvSpPr>
            <p:spPr>
              <a:xfrm>
                <a:off x="2884540" y="3962400"/>
                <a:ext cx="304800" cy="304800"/>
              </a:xfrm>
              <a:prstGeom prst="mathPlus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85800" y="3048000"/>
              <a:ext cx="1317523" cy="3276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800" dirty="0">
                  <a:latin typeface="Gill Sans Light"/>
                  <a:cs typeface="Gill Sans Light"/>
                </a:rPr>
                <a:t>Table</a:t>
              </a:r>
            </a:p>
          </p:txBody>
        </p:sp>
        <p:grpSp>
          <p:nvGrpSpPr>
            <p:cNvPr id="193" name="Group 192"/>
            <p:cNvGrpSpPr/>
            <p:nvPr/>
          </p:nvGrpSpPr>
          <p:grpSpPr>
            <a:xfrm>
              <a:off x="773061" y="3505200"/>
              <a:ext cx="1752600" cy="2819400"/>
              <a:chOff x="773061" y="2895600"/>
              <a:chExt cx="1752600" cy="2819400"/>
            </a:xfrm>
          </p:grpSpPr>
          <p:sp>
            <p:nvSpPr>
              <p:cNvPr id="29" name="Right Arrow 28"/>
              <p:cNvSpPr/>
              <p:nvPr/>
            </p:nvSpPr>
            <p:spPr>
              <a:xfrm>
                <a:off x="773061" y="2895600"/>
                <a:ext cx="1752600" cy="762000"/>
              </a:xfrm>
              <a:prstGeom prst="rightArrow">
                <a:avLst>
                  <a:gd name="adj1" fmla="val 70328"/>
                  <a:gd name="adj2" fmla="val 50000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  <p:sp>
            <p:nvSpPr>
              <p:cNvPr id="32" name="Right Arrow 31"/>
              <p:cNvSpPr/>
              <p:nvPr/>
            </p:nvSpPr>
            <p:spPr>
              <a:xfrm>
                <a:off x="773061" y="3581400"/>
                <a:ext cx="1752600" cy="762000"/>
              </a:xfrm>
              <a:prstGeom prst="rightArrow">
                <a:avLst>
                  <a:gd name="adj1" fmla="val 70328"/>
                  <a:gd name="adj2" fmla="val 50000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  <p:sp>
            <p:nvSpPr>
              <p:cNvPr id="33" name="Right Arrow 32"/>
              <p:cNvSpPr/>
              <p:nvPr/>
            </p:nvSpPr>
            <p:spPr>
              <a:xfrm>
                <a:off x="773061" y="4267200"/>
                <a:ext cx="1752600" cy="762000"/>
              </a:xfrm>
              <a:prstGeom prst="rightArrow">
                <a:avLst>
                  <a:gd name="adj1" fmla="val 70328"/>
                  <a:gd name="adj2" fmla="val 50000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  <p:sp>
            <p:nvSpPr>
              <p:cNvPr id="34" name="Right Arrow 33"/>
              <p:cNvSpPr/>
              <p:nvPr/>
            </p:nvSpPr>
            <p:spPr>
              <a:xfrm>
                <a:off x="773061" y="4953000"/>
                <a:ext cx="1752600" cy="762000"/>
              </a:xfrm>
              <a:prstGeom prst="rightArrow">
                <a:avLst>
                  <a:gd name="adj1" fmla="val 70328"/>
                  <a:gd name="adj2" fmla="val 50000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39" name="Rounded Rectangle 38"/>
            <p:cNvSpPr/>
            <p:nvPr/>
          </p:nvSpPr>
          <p:spPr>
            <a:xfrm>
              <a:off x="3276600" y="4648200"/>
              <a:ext cx="1066800" cy="5334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Result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849262" y="3733800"/>
              <a:ext cx="990599" cy="304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Row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849262" y="4419600"/>
              <a:ext cx="990599" cy="304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Row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849262" y="5105400"/>
              <a:ext cx="990599" cy="304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Row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849262" y="5791200"/>
              <a:ext cx="990599" cy="304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Row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8600" y="1828800"/>
              <a:ext cx="2471169" cy="58443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6"/>
            <a:srcRect l="4467" t="4266" r="29708" b="26840"/>
            <a:stretch/>
          </p:blipFill>
          <p:spPr>
            <a:xfrm>
              <a:off x="2590800" y="2074289"/>
              <a:ext cx="1707244" cy="897511"/>
            </a:xfrm>
            <a:prstGeom prst="rect">
              <a:avLst/>
            </a:prstGeom>
          </p:spPr>
        </p:pic>
      </p:grpSp>
      <p:sp>
        <p:nvSpPr>
          <p:cNvPr id="56" name="CustomShape 4">
            <a:extLst>
              <a:ext uri="{FF2B5EF4-FFF2-40B4-BE49-F238E27FC236}">
                <a16:creationId xmlns:a16="http://schemas.microsoft.com/office/drawing/2014/main" id="{3E235F89-6B55-4C14-A6A3-F90103F80976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7" name="Footer Placeholder 3">
            <a:extLst>
              <a:ext uri="{FF2B5EF4-FFF2-40B4-BE49-F238E27FC236}">
                <a16:creationId xmlns:a16="http://schemas.microsoft.com/office/drawing/2014/main" id="{B428D7A1-1BB9-4076-AECD-CB2C71942145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338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en-US" sz="3600" dirty="0">
              <a:latin typeface="+mj-lt"/>
              <a:cs typeface="Gill Sans Light"/>
            </a:endParaRPr>
          </a:p>
          <a:p>
            <a:pPr marL="0" indent="0" algn="ctr">
              <a:buNone/>
            </a:pPr>
            <a:r>
              <a:rPr lang="en-US" sz="3600" dirty="0">
                <a:latin typeface="+mj-lt"/>
                <a:cs typeface="Gill Sans Light"/>
              </a:rPr>
              <a:t>Having separate systems</a:t>
            </a:r>
          </a:p>
          <a:p>
            <a:pPr marL="0" indent="0" algn="ctr">
              <a:buNone/>
            </a:pPr>
            <a:r>
              <a:rPr lang="en-US" sz="3600" dirty="0">
                <a:latin typeface="+mj-lt"/>
                <a:cs typeface="Gill Sans Light"/>
              </a:rPr>
              <a:t>for each view is</a:t>
            </a:r>
          </a:p>
          <a:p>
            <a:pPr marL="0" indent="0" algn="ctr">
              <a:buNone/>
            </a:pPr>
            <a:r>
              <a:rPr lang="en-US" sz="3600" b="1" dirty="0">
                <a:solidFill>
                  <a:srgbClr val="FF0000"/>
                </a:solidFill>
                <a:latin typeface="+mj-lt"/>
                <a:cs typeface="Gill Sans Light"/>
              </a:rPr>
              <a:t>difficult to use </a:t>
            </a:r>
            <a:r>
              <a:rPr lang="en-US" sz="3600" dirty="0">
                <a:latin typeface="+mj-lt"/>
                <a:cs typeface="Gill Sans Light"/>
              </a:rPr>
              <a:t>and</a:t>
            </a:r>
          </a:p>
          <a:p>
            <a:pPr marL="0" indent="0" algn="ctr">
              <a:buNone/>
            </a:pPr>
            <a:r>
              <a:rPr lang="en-US" sz="3600" b="1" dirty="0">
                <a:solidFill>
                  <a:srgbClr val="FF0000"/>
                </a:solidFill>
                <a:latin typeface="+mj-lt"/>
                <a:cs typeface="Gill Sans Light"/>
              </a:rPr>
              <a:t>inefficient</a:t>
            </a:r>
            <a:endParaRPr lang="en-US" sz="36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68038C3B-1A7D-4B9A-A9AC-0E23C6451058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E4335CBB-5518-4836-8E42-EDD2190DA5A1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597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cs typeface="Gill Sans Light"/>
              </a:rPr>
              <a:t>Difficult to Program and Use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dirty="0">
                <a:latin typeface="+mj-lt"/>
                <a:cs typeface="Gill Sans Light"/>
              </a:rPr>
              <a:t>Users must </a:t>
            </a:r>
            <a:r>
              <a:rPr lang="en-US" sz="3600" b="1" i="1" dirty="0">
                <a:solidFill>
                  <a:srgbClr val="3366FF"/>
                </a:solidFill>
                <a:latin typeface="+mj-lt"/>
                <a:cs typeface="Gill Sans Light"/>
              </a:rPr>
              <a:t>Learn</a:t>
            </a:r>
            <a:r>
              <a:rPr lang="en-US" sz="3600" dirty="0">
                <a:latin typeface="+mj-lt"/>
                <a:cs typeface="Gill Sans Light"/>
              </a:rPr>
              <a:t>, </a:t>
            </a:r>
            <a:r>
              <a:rPr lang="en-US" sz="3600" b="1" i="1" dirty="0">
                <a:solidFill>
                  <a:srgbClr val="3366FF"/>
                </a:solidFill>
                <a:latin typeface="+mj-lt"/>
                <a:cs typeface="Gill Sans Light"/>
              </a:rPr>
              <a:t>Deploy</a:t>
            </a:r>
            <a:r>
              <a:rPr lang="en-US" sz="3600" dirty="0">
                <a:latin typeface="+mj-lt"/>
                <a:cs typeface="Gill Sans Light"/>
              </a:rPr>
              <a:t>, and </a:t>
            </a:r>
            <a:r>
              <a:rPr lang="en-US" sz="3600" b="1" i="1" dirty="0">
                <a:solidFill>
                  <a:srgbClr val="3366FF"/>
                </a:solidFill>
                <a:latin typeface="+mj-lt"/>
                <a:cs typeface="Gill Sans Light"/>
              </a:rPr>
              <a:t>Manage</a:t>
            </a:r>
            <a:r>
              <a:rPr lang="en-US" sz="3600" dirty="0">
                <a:solidFill>
                  <a:srgbClr val="FF0000"/>
                </a:solidFill>
                <a:latin typeface="+mj-lt"/>
                <a:cs typeface="Gill Sans Light"/>
              </a:rPr>
              <a:t> </a:t>
            </a:r>
            <a:r>
              <a:rPr lang="en-US" sz="3600" dirty="0">
                <a:latin typeface="+mj-lt"/>
                <a:cs typeface="Gill Sans Light"/>
              </a:rPr>
              <a:t>multiple systems</a:t>
            </a:r>
          </a:p>
          <a:p>
            <a:pPr marL="0" indent="0" algn="ctr">
              <a:buNone/>
            </a:pPr>
            <a:endParaRPr lang="en-US" sz="3600" dirty="0">
              <a:latin typeface="+mj-lt"/>
              <a:cs typeface="Gill Sans Light"/>
            </a:endParaRPr>
          </a:p>
          <a:p>
            <a:pPr marL="0" indent="0" algn="ctr">
              <a:buNone/>
            </a:pPr>
            <a:endParaRPr lang="en-US" sz="3600" dirty="0">
              <a:latin typeface="+mj-lt"/>
              <a:cs typeface="Gill Sans Light"/>
            </a:endParaRPr>
          </a:p>
          <a:p>
            <a:pPr marL="0" indent="0" algn="ctr">
              <a:buNone/>
            </a:pPr>
            <a:endParaRPr lang="en-US" sz="3600" dirty="0">
              <a:latin typeface="+mj-lt"/>
              <a:cs typeface="Gill Sans Light"/>
            </a:endParaRPr>
          </a:p>
          <a:p>
            <a:pPr marL="0" indent="0" algn="ctr">
              <a:buNone/>
            </a:pPr>
            <a:r>
              <a:rPr lang="en-US" sz="3600" dirty="0">
                <a:latin typeface="+mj-lt"/>
                <a:cs typeface="Gill Sans Light"/>
              </a:rPr>
              <a:t>Leads to brittle and often </a:t>
            </a:r>
            <a:br>
              <a:rPr lang="en-US" sz="3600" dirty="0">
                <a:latin typeface="+mj-lt"/>
                <a:cs typeface="Gill Sans Light"/>
              </a:rPr>
            </a:br>
            <a:r>
              <a:rPr lang="en-US" sz="3600" dirty="0">
                <a:latin typeface="+mj-lt"/>
                <a:cs typeface="Gill Sans Light"/>
              </a:rPr>
              <a:t>complex interfaces</a:t>
            </a:r>
          </a:p>
          <a:p>
            <a:pPr marL="0" indent="0" algn="ctr">
              <a:buNone/>
            </a:pPr>
            <a:endParaRPr lang="en-US" sz="3600" dirty="0">
              <a:latin typeface="+mj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85800" y="3200400"/>
            <a:ext cx="7848601" cy="1225566"/>
            <a:chOff x="533400" y="2306555"/>
            <a:chExt cx="7848601" cy="1225566"/>
          </a:xfrm>
        </p:grpSpPr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9655" y="2306555"/>
              <a:ext cx="1015278" cy="974667"/>
            </a:xfrm>
            <a:prstGeom prst="rect">
              <a:avLst/>
            </a:prstGeom>
          </p:spPr>
        </p:pic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400" y="2308299"/>
              <a:ext cx="985270" cy="99522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9801" y="2412380"/>
              <a:ext cx="2362200" cy="864220"/>
            </a:xfrm>
            <a:prstGeom prst="rect">
              <a:avLst/>
            </a:prstGeom>
          </p:spPr>
        </p:pic>
        <p:pic>
          <p:nvPicPr>
            <p:cNvPr id="115" name="Picture 114" descr="ApacheGiraph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4147" y="2358622"/>
              <a:ext cx="974667" cy="117349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/>
            <a:srcRect l="4467" t="4266" r="29708" b="26840"/>
            <a:stretch/>
          </p:blipFill>
          <p:spPr>
            <a:xfrm>
              <a:off x="2935918" y="2379089"/>
              <a:ext cx="1707244" cy="897511"/>
            </a:xfrm>
            <a:prstGeom prst="rect">
              <a:avLst/>
            </a:prstGeom>
          </p:spPr>
        </p:pic>
      </p:grpSp>
      <p:sp>
        <p:nvSpPr>
          <p:cNvPr id="11" name="CustomShape 4">
            <a:extLst>
              <a:ext uri="{FF2B5EF4-FFF2-40B4-BE49-F238E27FC236}">
                <a16:creationId xmlns:a16="http://schemas.microsoft.com/office/drawing/2014/main" id="{68038C3B-1A7D-4B9A-A9AC-0E23C6451058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E4335CBB-5518-4836-8E42-EDD2190DA5A1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6567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b="1" dirty="0">
                <a:cs typeface="Gill Sans Light"/>
              </a:rPr>
              <a:t>Inefficient</a:t>
            </a:r>
          </a:p>
        </p:txBody>
      </p:sp>
      <p:sp>
        <p:nvSpPr>
          <p:cNvPr id="146" name="Title 8"/>
          <p:cNvSpPr txBox="1">
            <a:spLocks/>
          </p:cNvSpPr>
          <p:nvPr/>
        </p:nvSpPr>
        <p:spPr>
          <a:xfrm>
            <a:off x="0" y="117381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cs typeface="Gill Sans Light"/>
              </a:rPr>
              <a:t>Extensive </a:t>
            </a:r>
            <a:r>
              <a:rPr lang="en-US" sz="3200" dirty="0">
                <a:solidFill>
                  <a:srgbClr val="3366FF"/>
                </a:solidFill>
                <a:cs typeface="Gill Sans Light"/>
              </a:rPr>
              <a:t>data movement </a:t>
            </a:r>
            <a:r>
              <a:rPr lang="en-US" sz="3200" dirty="0">
                <a:cs typeface="Gill Sans Light"/>
              </a:rPr>
              <a:t>and </a:t>
            </a:r>
            <a:r>
              <a:rPr lang="en-US" sz="3200" dirty="0">
                <a:solidFill>
                  <a:srgbClr val="3366FF"/>
                </a:solidFill>
                <a:cs typeface="Gill Sans Light"/>
              </a:rPr>
              <a:t>duplication</a:t>
            </a:r>
            <a:r>
              <a:rPr lang="en-US" sz="3200" dirty="0">
                <a:cs typeface="Gill Sans Light"/>
              </a:rPr>
              <a:t> across </a:t>
            </a:r>
            <a:br>
              <a:rPr lang="en-US" sz="3200" dirty="0">
                <a:cs typeface="Gill Sans Light"/>
              </a:rPr>
            </a:br>
            <a:r>
              <a:rPr lang="en-US" sz="3200" dirty="0">
                <a:cs typeface="Gill Sans Light"/>
              </a:rPr>
              <a:t>the network and file system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73541" y="2601487"/>
            <a:ext cx="8289459" cy="2580113"/>
            <a:chOff x="473541" y="2525287"/>
            <a:chExt cx="8289459" cy="2580113"/>
          </a:xfrm>
        </p:grpSpPr>
        <p:grpSp>
          <p:nvGrpSpPr>
            <p:cNvPr id="6" name="Group 5"/>
            <p:cNvGrpSpPr/>
            <p:nvPr/>
          </p:nvGrpSpPr>
          <p:grpSpPr>
            <a:xfrm>
              <a:off x="473541" y="2678640"/>
              <a:ext cx="978006" cy="978006"/>
              <a:chOff x="473540" y="2519906"/>
              <a:chExt cx="1166725" cy="1166725"/>
            </a:xfrm>
          </p:grpSpPr>
          <p:sp>
            <p:nvSpPr>
              <p:cNvPr id="32" name="Folded Corner 31"/>
              <p:cNvSpPr/>
              <p:nvPr/>
            </p:nvSpPr>
            <p:spPr>
              <a:xfrm>
                <a:off x="473540" y="2519906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Helvetica"/>
                    <a:cs typeface="Helvetica"/>
                  </a:rPr>
                  <a:t>&lt; / &gt;</a:t>
                </a:r>
              </a:p>
            </p:txBody>
          </p:sp>
          <p:sp>
            <p:nvSpPr>
              <p:cNvPr id="33" name="Folded Corner 32"/>
              <p:cNvSpPr/>
              <p:nvPr/>
            </p:nvSpPr>
            <p:spPr>
              <a:xfrm>
                <a:off x="587323" y="2633689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Helvetica"/>
                    <a:cs typeface="Helvetica"/>
                  </a:rPr>
                  <a:t>&lt; / &gt;</a:t>
                </a:r>
              </a:p>
            </p:txBody>
          </p:sp>
          <p:sp>
            <p:nvSpPr>
              <p:cNvPr id="34" name="Folded Corner 33"/>
              <p:cNvSpPr/>
              <p:nvPr/>
            </p:nvSpPr>
            <p:spPr>
              <a:xfrm>
                <a:off x="701106" y="2747472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Helvetica"/>
                    <a:cs typeface="Helvetica"/>
                  </a:rPr>
                  <a:t>&lt; / &gt;</a:t>
                </a: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701105" y="3385784"/>
                <a:ext cx="711594" cy="29181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Helvetica"/>
                    <a:cs typeface="Helvetica"/>
                  </a:rPr>
                  <a:t>XML</a:t>
                </a: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4034670" y="2525287"/>
              <a:ext cx="1009637" cy="1284713"/>
              <a:chOff x="6490911" y="2213026"/>
              <a:chExt cx="1361000" cy="1731805"/>
            </a:xfrm>
          </p:grpSpPr>
          <p:cxnSp>
            <p:nvCxnSpPr>
              <p:cNvPr id="63" name="Straight Connector 62"/>
              <p:cNvCxnSpPr>
                <a:stCxn id="69" idx="5"/>
                <a:endCxn id="70" idx="1"/>
              </p:cNvCxnSpPr>
              <p:nvPr/>
            </p:nvCxnSpPr>
            <p:spPr>
              <a:xfrm>
                <a:off x="7160342" y="2912117"/>
                <a:ext cx="132322" cy="2138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>
                <a:stCxn id="71" idx="3"/>
                <a:endCxn id="70" idx="7"/>
              </p:cNvCxnSpPr>
              <p:nvPr/>
            </p:nvCxnSpPr>
            <p:spPr>
              <a:xfrm flipH="1">
                <a:off x="7453644" y="2961614"/>
                <a:ext cx="203949" cy="16435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73" idx="1"/>
                <a:endCxn id="70" idx="5"/>
              </p:cNvCxnSpPr>
              <p:nvPr/>
            </p:nvCxnSpPr>
            <p:spPr>
              <a:xfrm flipH="1" flipV="1">
                <a:off x="7453643" y="3286943"/>
                <a:ext cx="123461" cy="4635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68" idx="5"/>
                <a:endCxn id="72" idx="1"/>
              </p:cNvCxnSpPr>
              <p:nvPr/>
            </p:nvCxnSpPr>
            <p:spPr>
              <a:xfrm>
                <a:off x="6685229" y="3139774"/>
                <a:ext cx="275846" cy="35737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70" idx="3"/>
                <a:endCxn id="72" idx="7"/>
              </p:cNvCxnSpPr>
              <p:nvPr/>
            </p:nvCxnSpPr>
            <p:spPr>
              <a:xfrm flipH="1">
                <a:off x="7122053" y="3286943"/>
                <a:ext cx="170612" cy="2102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8" name="Oval 67"/>
              <p:cNvSpPr/>
              <p:nvPr/>
            </p:nvSpPr>
            <p:spPr>
              <a:xfrm>
                <a:off x="6490911" y="2945456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6966024" y="2717798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7259325" y="3092625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624253" y="2767295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6927735" y="3463807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7543764" y="3717173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160342" y="2213026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75" name="Straight Connector 74"/>
              <p:cNvCxnSpPr>
                <a:stCxn id="74" idx="5"/>
                <a:endCxn id="71" idx="1"/>
              </p:cNvCxnSpPr>
              <p:nvPr/>
            </p:nvCxnSpPr>
            <p:spPr>
              <a:xfrm>
                <a:off x="7354660" y="2407344"/>
                <a:ext cx="302933" cy="39329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72" idx="6"/>
                <a:endCxn id="73" idx="2"/>
              </p:cNvCxnSpPr>
              <p:nvPr/>
            </p:nvCxnSpPr>
            <p:spPr>
              <a:xfrm>
                <a:off x="7155393" y="3577636"/>
                <a:ext cx="388371" cy="25336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/>
            <p:cNvGrpSpPr/>
            <p:nvPr/>
          </p:nvGrpSpPr>
          <p:grpSpPr>
            <a:xfrm>
              <a:off x="5988580" y="2525287"/>
              <a:ext cx="1009637" cy="1284713"/>
              <a:chOff x="6490911" y="2213026"/>
              <a:chExt cx="1361000" cy="1731805"/>
            </a:xfrm>
          </p:grpSpPr>
          <p:cxnSp>
            <p:nvCxnSpPr>
              <p:cNvPr id="78" name="Straight Connector 77"/>
              <p:cNvCxnSpPr>
                <a:stCxn id="84" idx="5"/>
                <a:endCxn id="85" idx="1"/>
              </p:cNvCxnSpPr>
              <p:nvPr/>
            </p:nvCxnSpPr>
            <p:spPr>
              <a:xfrm>
                <a:off x="7160342" y="2912117"/>
                <a:ext cx="132322" cy="2138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86" idx="3"/>
                <a:endCxn id="85" idx="7"/>
              </p:cNvCxnSpPr>
              <p:nvPr/>
            </p:nvCxnSpPr>
            <p:spPr>
              <a:xfrm flipH="1">
                <a:off x="7453644" y="2961614"/>
                <a:ext cx="203949" cy="16435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stCxn id="88" idx="1"/>
                <a:endCxn id="85" idx="5"/>
              </p:cNvCxnSpPr>
              <p:nvPr/>
            </p:nvCxnSpPr>
            <p:spPr>
              <a:xfrm flipH="1" flipV="1">
                <a:off x="7453643" y="3286943"/>
                <a:ext cx="123461" cy="4635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>
                <a:stCxn id="83" idx="5"/>
                <a:endCxn id="87" idx="1"/>
              </p:cNvCxnSpPr>
              <p:nvPr/>
            </p:nvCxnSpPr>
            <p:spPr>
              <a:xfrm>
                <a:off x="6685229" y="3139774"/>
                <a:ext cx="275846" cy="35737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>
                <a:stCxn id="85" idx="3"/>
                <a:endCxn id="87" idx="7"/>
              </p:cNvCxnSpPr>
              <p:nvPr/>
            </p:nvCxnSpPr>
            <p:spPr>
              <a:xfrm flipH="1">
                <a:off x="7122053" y="3286943"/>
                <a:ext cx="170612" cy="2102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3" name="Oval 82"/>
              <p:cNvSpPr/>
              <p:nvPr/>
            </p:nvSpPr>
            <p:spPr>
              <a:xfrm>
                <a:off x="6490911" y="2945456"/>
                <a:ext cx="227658" cy="2276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6966024" y="2717798"/>
                <a:ext cx="227658" cy="22765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7259325" y="3092625"/>
                <a:ext cx="227658" cy="22765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7624253" y="2767295"/>
                <a:ext cx="227658" cy="227658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6927735" y="3463807"/>
                <a:ext cx="227658" cy="227658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7543764" y="3717173"/>
                <a:ext cx="227658" cy="22765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7160342" y="2213026"/>
                <a:ext cx="227658" cy="2276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90" name="Straight Connector 89"/>
              <p:cNvCxnSpPr>
                <a:stCxn id="89" idx="5"/>
                <a:endCxn id="86" idx="1"/>
              </p:cNvCxnSpPr>
              <p:nvPr/>
            </p:nvCxnSpPr>
            <p:spPr>
              <a:xfrm>
                <a:off x="7354660" y="2407344"/>
                <a:ext cx="302933" cy="39329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>
                <a:stCxn id="87" idx="6"/>
                <a:endCxn id="88" idx="2"/>
              </p:cNvCxnSpPr>
              <p:nvPr/>
            </p:nvCxnSpPr>
            <p:spPr>
              <a:xfrm>
                <a:off x="7155393" y="3577636"/>
                <a:ext cx="388371" cy="25336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/>
            <p:cNvGrpSpPr/>
            <p:nvPr/>
          </p:nvGrpSpPr>
          <p:grpSpPr>
            <a:xfrm>
              <a:off x="2133600" y="2525287"/>
              <a:ext cx="1036376" cy="1284713"/>
              <a:chOff x="2013099" y="2147633"/>
              <a:chExt cx="1339701" cy="1660721"/>
            </a:xfrm>
          </p:grpSpPr>
          <p:cxnSp>
            <p:nvCxnSpPr>
              <p:cNvPr id="39" name="Straight Connector 38"/>
              <p:cNvCxnSpPr>
                <a:stCxn id="53" idx="5"/>
                <a:endCxn id="54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stCxn id="55" idx="3"/>
                <a:endCxn id="54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57" idx="1"/>
                <a:endCxn id="54" idx="5"/>
              </p:cNvCxnSpPr>
              <p:nvPr/>
            </p:nvCxnSpPr>
            <p:spPr>
              <a:xfrm flipH="1" flipV="1">
                <a:off x="2936314" y="3177470"/>
                <a:ext cx="118393" cy="444542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53" idx="4"/>
                <a:endCxn id="56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52" idx="5"/>
                <a:endCxn id="56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53" idx="2"/>
                <a:endCxn id="52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54" idx="3"/>
                <a:endCxn id="56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3022736" y="3590040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9" name="Straight Connector 58"/>
              <p:cNvCxnSpPr>
                <a:stCxn id="58" idx="3"/>
                <a:endCxn id="53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58" idx="5"/>
                <a:endCxn id="55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stCxn id="56" idx="6"/>
                <a:endCxn id="57" idx="2"/>
              </p:cNvCxnSpPr>
              <p:nvPr/>
            </p:nvCxnSpPr>
            <p:spPr>
              <a:xfrm>
                <a:off x="2650306" y="3456231"/>
                <a:ext cx="372430" cy="24296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7" name="Oval 96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99" name="Straight Connector 98"/>
              <p:cNvCxnSpPr>
                <a:stCxn id="98" idx="6"/>
                <a:endCxn id="55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>
                <a:stCxn id="55" idx="4"/>
                <a:endCxn id="97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>
                <a:stCxn id="98" idx="3"/>
                <a:endCxn id="52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>
                <a:stCxn id="98" idx="5"/>
                <a:endCxn id="53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/>
            <p:cNvGrpSpPr/>
            <p:nvPr/>
          </p:nvGrpSpPr>
          <p:grpSpPr>
            <a:xfrm>
              <a:off x="7828556" y="2626247"/>
              <a:ext cx="858244" cy="1082792"/>
              <a:chOff x="4673759" y="4955940"/>
              <a:chExt cx="1563771" cy="1565259"/>
            </a:xfrm>
          </p:grpSpPr>
          <p:sp>
            <p:nvSpPr>
              <p:cNvPr id="106" name="Folded Corner 105"/>
              <p:cNvSpPr/>
              <p:nvPr/>
            </p:nvSpPr>
            <p:spPr>
              <a:xfrm>
                <a:off x="4673759" y="4957428"/>
                <a:ext cx="1563771" cy="1563771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7" name="Straight Connector 106"/>
              <p:cNvCxnSpPr/>
              <p:nvPr/>
            </p:nvCxnSpPr>
            <p:spPr>
              <a:xfrm>
                <a:off x="4673759" y="5519259"/>
                <a:ext cx="156377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4673759" y="5821083"/>
                <a:ext cx="156377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4673759" y="6122907"/>
                <a:ext cx="156377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Rectangle 109"/>
              <p:cNvSpPr/>
              <p:nvPr/>
            </p:nvSpPr>
            <p:spPr>
              <a:xfrm>
                <a:off x="4673759" y="4955940"/>
                <a:ext cx="1563771" cy="33620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1" name="Straight Connector 110"/>
              <p:cNvCxnSpPr/>
              <p:nvPr/>
            </p:nvCxnSpPr>
            <p:spPr>
              <a:xfrm flipV="1">
                <a:off x="5167336" y="4957428"/>
                <a:ext cx="0" cy="156377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flipV="1">
                <a:off x="5755521" y="4957428"/>
                <a:ext cx="0" cy="156377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73210" y="3765859"/>
              <a:ext cx="797265" cy="805318"/>
            </a:xfrm>
            <a:prstGeom prst="rect">
              <a:avLst/>
            </a:prstGeom>
          </p:spPr>
        </p:pic>
        <p:pic>
          <p:nvPicPr>
            <p:cNvPr id="121" name="Picture 1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9610" y="3908320"/>
              <a:ext cx="1422417" cy="520397"/>
            </a:xfrm>
            <a:prstGeom prst="rect">
              <a:avLst/>
            </a:prstGeom>
          </p:spPr>
        </p:pic>
        <p:pic>
          <p:nvPicPr>
            <p:cNvPr id="125" name="Picture 124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092010" y="3765859"/>
              <a:ext cx="797265" cy="805318"/>
            </a:xfrm>
            <a:prstGeom prst="rect">
              <a:avLst/>
            </a:prstGeom>
          </p:spPr>
        </p:pic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925727" y="3766627"/>
              <a:ext cx="837273" cy="803782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1066800" y="4263003"/>
              <a:ext cx="983819" cy="842397"/>
              <a:chOff x="1225981" y="3196203"/>
              <a:chExt cx="983819" cy="842397"/>
            </a:xfrm>
          </p:grpSpPr>
          <p:sp>
            <p:nvSpPr>
              <p:cNvPr id="101" name="Can 100"/>
              <p:cNvSpPr/>
              <p:nvPr/>
            </p:nvSpPr>
            <p:spPr>
              <a:xfrm>
                <a:off x="1225981" y="3505200"/>
                <a:ext cx="983819" cy="533400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HDFS</a:t>
                </a:r>
              </a:p>
            </p:txBody>
          </p:sp>
          <p:sp>
            <p:nvSpPr>
              <p:cNvPr id="115" name="Bent Arrow 114"/>
              <p:cNvSpPr/>
              <p:nvPr/>
            </p:nvSpPr>
            <p:spPr>
              <a:xfrm>
                <a:off x="1781982" y="3196203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3006410" y="4263003"/>
              <a:ext cx="983819" cy="842397"/>
              <a:chOff x="2852532" y="3196203"/>
              <a:chExt cx="983819" cy="842397"/>
            </a:xfrm>
          </p:grpSpPr>
          <p:sp>
            <p:nvSpPr>
              <p:cNvPr id="116" name="Can 115"/>
              <p:cNvSpPr/>
              <p:nvPr/>
            </p:nvSpPr>
            <p:spPr>
              <a:xfrm>
                <a:off x="2852532" y="3505200"/>
                <a:ext cx="983819" cy="533400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HDFS</a:t>
                </a:r>
              </a:p>
            </p:txBody>
          </p:sp>
          <p:sp>
            <p:nvSpPr>
              <p:cNvPr id="118" name="Bent Arrow 117"/>
              <p:cNvSpPr/>
              <p:nvPr/>
            </p:nvSpPr>
            <p:spPr>
              <a:xfrm rot="5400000">
                <a:off x="2952769" y="3207503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Bent Arrow 118"/>
              <p:cNvSpPr/>
              <p:nvPr/>
            </p:nvSpPr>
            <p:spPr>
              <a:xfrm>
                <a:off x="3408533" y="3196203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835210" y="4263003"/>
              <a:ext cx="983819" cy="842397"/>
              <a:chOff x="4495800" y="3244412"/>
              <a:chExt cx="983819" cy="842397"/>
            </a:xfrm>
          </p:grpSpPr>
          <p:sp>
            <p:nvSpPr>
              <p:cNvPr id="122" name="Can 121"/>
              <p:cNvSpPr/>
              <p:nvPr/>
            </p:nvSpPr>
            <p:spPr>
              <a:xfrm>
                <a:off x="4495800" y="3553409"/>
                <a:ext cx="983819" cy="533400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HDFS</a:t>
                </a:r>
              </a:p>
            </p:txBody>
          </p:sp>
          <p:sp>
            <p:nvSpPr>
              <p:cNvPr id="124" name="Bent Arrow 123"/>
              <p:cNvSpPr/>
              <p:nvPr/>
            </p:nvSpPr>
            <p:spPr>
              <a:xfrm rot="5400000">
                <a:off x="4596037" y="3255712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Bent Arrow 125"/>
              <p:cNvSpPr/>
              <p:nvPr/>
            </p:nvSpPr>
            <p:spPr>
              <a:xfrm>
                <a:off x="5051801" y="3244412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7093381" y="4263003"/>
              <a:ext cx="983819" cy="842397"/>
              <a:chOff x="5934174" y="3333279"/>
              <a:chExt cx="983819" cy="842397"/>
            </a:xfrm>
          </p:grpSpPr>
          <p:sp>
            <p:nvSpPr>
              <p:cNvPr id="128" name="Can 127"/>
              <p:cNvSpPr/>
              <p:nvPr/>
            </p:nvSpPr>
            <p:spPr>
              <a:xfrm>
                <a:off x="5934174" y="3642276"/>
                <a:ext cx="983819" cy="533400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HDFS</a:t>
                </a:r>
              </a:p>
            </p:txBody>
          </p:sp>
          <p:sp>
            <p:nvSpPr>
              <p:cNvPr id="129" name="Bent Arrow 128"/>
              <p:cNvSpPr/>
              <p:nvPr/>
            </p:nvSpPr>
            <p:spPr>
              <a:xfrm rot="5400000">
                <a:off x="6034411" y="3344579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Bent Arrow 129"/>
              <p:cNvSpPr/>
              <p:nvPr/>
            </p:nvSpPr>
            <p:spPr>
              <a:xfrm>
                <a:off x="6490175" y="3333279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31" name="Straight Arrow Connector 130"/>
            <p:cNvCxnSpPr/>
            <p:nvPr/>
          </p:nvCxnSpPr>
          <p:spPr>
            <a:xfrm>
              <a:off x="1600200" y="3167643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>
              <a:off x="3429000" y="3167643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>
              <a:off x="5334000" y="3167643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/>
            <p:nvPr/>
          </p:nvCxnSpPr>
          <p:spPr>
            <a:xfrm>
              <a:off x="7222887" y="3167643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Title 8"/>
          <p:cNvSpPr txBox="1">
            <a:spLocks/>
          </p:cNvSpPr>
          <p:nvPr/>
        </p:nvSpPr>
        <p:spPr>
          <a:xfrm>
            <a:off x="0" y="5410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cs typeface="Gill Sans Light"/>
              </a:rPr>
              <a:t>Limited reuse internal data-structures </a:t>
            </a:r>
            <a:br>
              <a:rPr lang="en-US" sz="3200" dirty="0">
                <a:cs typeface="Gill Sans Light"/>
              </a:rPr>
            </a:br>
            <a:r>
              <a:rPr lang="en-US" sz="3200" dirty="0">
                <a:cs typeface="Gill Sans Light"/>
              </a:rPr>
              <a:t>across stages</a:t>
            </a:r>
          </a:p>
        </p:txBody>
      </p:sp>
      <p:sp>
        <p:nvSpPr>
          <p:cNvPr id="104" name="CustomShape 4">
            <a:extLst>
              <a:ext uri="{FF2B5EF4-FFF2-40B4-BE49-F238E27FC236}">
                <a16:creationId xmlns:a16="http://schemas.microsoft.com/office/drawing/2014/main" id="{2D328170-AE18-4CCC-8F76-9223E6470C71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13" name="Footer Placeholder 3">
            <a:extLst>
              <a:ext uri="{FF2B5EF4-FFF2-40B4-BE49-F238E27FC236}">
                <a16:creationId xmlns:a16="http://schemas.microsoft.com/office/drawing/2014/main" id="{BC4A5FF7-FF2D-4D04-B2DE-663996BF0046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582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i="1" dirty="0"/>
              <a:t>Solution</a:t>
            </a:r>
            <a:r>
              <a:rPr lang="en-US" sz="4000" b="1" dirty="0"/>
              <a:t>: The </a:t>
            </a:r>
            <a:r>
              <a:rPr lang="en-US" sz="4000" b="1" dirty="0" err="1"/>
              <a:t>GraphX</a:t>
            </a:r>
            <a:r>
              <a:rPr lang="en-US" sz="4000" b="1" dirty="0"/>
              <a:t> Unified Approach</a:t>
            </a:r>
          </a:p>
        </p:txBody>
      </p:sp>
      <p:sp>
        <p:nvSpPr>
          <p:cNvPr id="95" name="Title 13"/>
          <p:cNvSpPr txBox="1">
            <a:spLocks/>
          </p:cNvSpPr>
          <p:nvPr/>
        </p:nvSpPr>
        <p:spPr bwMode="auto">
          <a:xfrm>
            <a:off x="0" y="4876800"/>
            <a:ext cx="91440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5000" b="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r>
              <a:rPr lang="en-US" sz="3200" dirty="0">
                <a:solidFill>
                  <a:prstClr val="black"/>
                </a:solidFill>
                <a:latin typeface="+mj-lt"/>
              </a:rPr>
              <a:t>Enabling users to </a:t>
            </a:r>
            <a:r>
              <a:rPr lang="en-US" sz="3200" dirty="0">
                <a:solidFill>
                  <a:srgbClr val="3366FF"/>
                </a:solidFill>
                <a:latin typeface="+mj-lt"/>
              </a:rPr>
              <a:t>easily</a:t>
            </a:r>
            <a:r>
              <a:rPr lang="en-US" sz="3200" dirty="0">
                <a:solidFill>
                  <a:prstClr val="black"/>
                </a:solidFill>
                <a:latin typeface="+mj-lt"/>
              </a:rPr>
              <a:t> and </a:t>
            </a:r>
            <a:r>
              <a:rPr lang="en-US" sz="3200" dirty="0">
                <a:solidFill>
                  <a:srgbClr val="3366FF"/>
                </a:solidFill>
                <a:latin typeface="+mj-lt"/>
              </a:rPr>
              <a:t>efficiently</a:t>
            </a:r>
            <a:r>
              <a:rPr lang="en-US" sz="3200" dirty="0">
                <a:solidFill>
                  <a:prstClr val="black"/>
                </a:solidFill>
                <a:latin typeface="+mj-lt"/>
              </a:rPr>
              <a:t> express the entire graph analytics pipeline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33400" y="1295400"/>
            <a:ext cx="3999271" cy="3276600"/>
            <a:chOff x="533400" y="1295400"/>
            <a:chExt cx="3999271" cy="3276600"/>
          </a:xfrm>
        </p:grpSpPr>
        <p:grpSp>
          <p:nvGrpSpPr>
            <p:cNvPr id="11" name="Group 10"/>
            <p:cNvGrpSpPr/>
            <p:nvPr/>
          </p:nvGrpSpPr>
          <p:grpSpPr>
            <a:xfrm>
              <a:off x="1409952" y="2971800"/>
              <a:ext cx="2246167" cy="1600200"/>
              <a:chOff x="1335233" y="2971800"/>
              <a:chExt cx="2246167" cy="1600200"/>
            </a:xfrm>
          </p:grpSpPr>
          <p:grpSp>
            <p:nvGrpSpPr>
              <p:cNvPr id="97" name="Group 96"/>
              <p:cNvGrpSpPr/>
              <p:nvPr/>
            </p:nvGrpSpPr>
            <p:grpSpPr>
              <a:xfrm>
                <a:off x="1335233" y="3050051"/>
                <a:ext cx="1273220" cy="1447800"/>
                <a:chOff x="6748405" y="2362200"/>
                <a:chExt cx="1273220" cy="1447800"/>
              </a:xfrm>
            </p:grpSpPr>
            <p:sp>
              <p:nvSpPr>
                <p:cNvPr id="110" name="Folded Corner 109"/>
                <p:cNvSpPr/>
                <p:nvPr/>
              </p:nvSpPr>
              <p:spPr>
                <a:xfrm>
                  <a:off x="6749847" y="2362200"/>
                  <a:ext cx="1271778" cy="1447800"/>
                </a:xfrm>
                <a:prstGeom prst="foldedCorner">
                  <a:avLst>
                    <a:gd name="adj" fmla="val 13340"/>
                  </a:avLst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6749848" y="2798119"/>
                  <a:ext cx="331619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7081467" y="2798119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Rectangle 112"/>
                <p:cNvSpPr/>
                <p:nvPr/>
              </p:nvSpPr>
              <p:spPr>
                <a:xfrm>
                  <a:off x="7394853" y="2798119"/>
                  <a:ext cx="313386" cy="25495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7708239" y="2798119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114"/>
                <p:cNvSpPr/>
                <p:nvPr/>
              </p:nvSpPr>
              <p:spPr>
                <a:xfrm>
                  <a:off x="6748405" y="2537530"/>
                  <a:ext cx="331619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115"/>
                <p:cNvSpPr/>
                <p:nvPr/>
              </p:nvSpPr>
              <p:spPr>
                <a:xfrm>
                  <a:off x="7080024" y="2537530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116"/>
                <p:cNvSpPr/>
                <p:nvPr/>
              </p:nvSpPr>
              <p:spPr>
                <a:xfrm>
                  <a:off x="7393410" y="2537530"/>
                  <a:ext cx="313386" cy="254951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Rectangle 117"/>
                <p:cNvSpPr/>
                <p:nvPr/>
              </p:nvSpPr>
              <p:spPr>
                <a:xfrm>
                  <a:off x="7706796" y="2537530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Rectangle 118"/>
                <p:cNvSpPr/>
                <p:nvPr/>
              </p:nvSpPr>
              <p:spPr>
                <a:xfrm>
                  <a:off x="6748405" y="3044579"/>
                  <a:ext cx="331619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7080024" y="3044579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Rectangle 120"/>
                <p:cNvSpPr/>
                <p:nvPr/>
              </p:nvSpPr>
              <p:spPr>
                <a:xfrm>
                  <a:off x="7393410" y="3044579"/>
                  <a:ext cx="313386" cy="25495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>
                  <a:off x="7706796" y="3044579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Rectangle 122"/>
                <p:cNvSpPr/>
                <p:nvPr/>
              </p:nvSpPr>
              <p:spPr>
                <a:xfrm>
                  <a:off x="6749848" y="3291834"/>
                  <a:ext cx="331619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7081467" y="3291834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7394853" y="3291834"/>
                  <a:ext cx="313386" cy="254951"/>
                </a:xfrm>
                <a:prstGeom prst="rect">
                  <a:avLst/>
                </a:prstGeom>
                <a:solidFill>
                  <a:srgbClr val="FC9A99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>
                  <a:off x="7708239" y="3291834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Rectangle 126"/>
                <p:cNvSpPr/>
                <p:nvPr/>
              </p:nvSpPr>
              <p:spPr>
                <a:xfrm>
                  <a:off x="6748405" y="3555049"/>
                  <a:ext cx="331619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>
                  <a:off x="7080024" y="3555049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>
                  <a:off x="7393410" y="3555049"/>
                  <a:ext cx="313386" cy="254951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Rectangle 129"/>
                <p:cNvSpPr/>
                <p:nvPr/>
              </p:nvSpPr>
              <p:spPr>
                <a:xfrm>
                  <a:off x="6749849" y="2368737"/>
                  <a:ext cx="1270334" cy="168793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8" name="Rectangle 97"/>
              <p:cNvSpPr/>
              <p:nvPr/>
            </p:nvSpPr>
            <p:spPr>
              <a:xfrm>
                <a:off x="2303162" y="2971800"/>
                <a:ext cx="457200" cy="16002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82000"/>
                    </a:schemeClr>
                  </a:gs>
                  <a:gs pos="81000">
                    <a:schemeClr val="bg1"/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9" name="Straight Connector 98"/>
              <p:cNvCxnSpPr>
                <a:stCxn id="118" idx="1"/>
                <a:endCxn id="104" idx="1"/>
              </p:cNvCxnSpPr>
              <p:nvPr/>
            </p:nvCxnSpPr>
            <p:spPr>
              <a:xfrm>
                <a:off x="2293624" y="3352857"/>
                <a:ext cx="692537" cy="282362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>
                <a:stCxn id="105" idx="4"/>
                <a:endCxn id="104" idx="7"/>
              </p:cNvCxnSpPr>
              <p:nvPr/>
            </p:nvCxnSpPr>
            <p:spPr>
              <a:xfrm flipH="1">
                <a:off x="3141506" y="3376644"/>
                <a:ext cx="146867" cy="25857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>
                <a:stCxn id="107" idx="1"/>
                <a:endCxn id="104" idx="5"/>
              </p:cNvCxnSpPr>
              <p:nvPr/>
            </p:nvCxnSpPr>
            <p:spPr>
              <a:xfrm flipH="1" flipV="1">
                <a:off x="3141506" y="3790564"/>
                <a:ext cx="252376" cy="21632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>
                <a:stCxn id="125" idx="3"/>
                <a:endCxn id="106" idx="1"/>
              </p:cNvCxnSpPr>
              <p:nvPr/>
            </p:nvCxnSpPr>
            <p:spPr>
              <a:xfrm>
                <a:off x="2295067" y="4107161"/>
                <a:ext cx="563462" cy="203172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>
                <a:stCxn id="104" idx="3"/>
                <a:endCxn id="106" idx="0"/>
              </p:cNvCxnSpPr>
              <p:nvPr/>
            </p:nvCxnSpPr>
            <p:spPr>
              <a:xfrm flipH="1">
                <a:off x="2936202" y="3790564"/>
                <a:ext cx="49959" cy="4875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4" name="Oval 103"/>
              <p:cNvSpPr/>
              <p:nvPr/>
            </p:nvSpPr>
            <p:spPr>
              <a:xfrm>
                <a:off x="2953988" y="3603046"/>
                <a:ext cx="219691" cy="21969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3178527" y="3156953"/>
                <a:ext cx="219691" cy="219691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2826356" y="4278160"/>
                <a:ext cx="219691" cy="219691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3361709" y="3974714"/>
                <a:ext cx="219691" cy="219691"/>
              </a:xfrm>
              <a:prstGeom prst="ellipse">
                <a:avLst/>
              </a:prstGeom>
              <a:solidFill>
                <a:srgbClr val="9BBB5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08" name="Straight Connector 107"/>
              <p:cNvCxnSpPr>
                <a:stCxn id="122" idx="1"/>
                <a:endCxn id="105" idx="2"/>
              </p:cNvCxnSpPr>
              <p:nvPr/>
            </p:nvCxnSpPr>
            <p:spPr>
              <a:xfrm flipV="1">
                <a:off x="2293624" y="3266799"/>
                <a:ext cx="884903" cy="593107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>
                <a:stCxn id="106" idx="6"/>
                <a:endCxn id="107" idx="2"/>
              </p:cNvCxnSpPr>
              <p:nvPr/>
            </p:nvCxnSpPr>
            <p:spPr>
              <a:xfrm flipV="1">
                <a:off x="3046047" y="4084560"/>
                <a:ext cx="315662" cy="3034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5" name="Rectangle 134"/>
            <p:cNvSpPr/>
            <p:nvPr/>
          </p:nvSpPr>
          <p:spPr>
            <a:xfrm>
              <a:off x="533400" y="1295400"/>
              <a:ext cx="3999271" cy="18097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4000" dirty="0">
                  <a:solidFill>
                    <a:schemeClr val="accent2"/>
                  </a:solidFill>
                  <a:latin typeface="+mj-lt"/>
                  <a:cs typeface="Gill Sans Light"/>
                </a:rPr>
                <a:t>New API</a:t>
              </a:r>
            </a:p>
            <a:p>
              <a:pPr algn="ctr">
                <a:lnSpc>
                  <a:spcPct val="90000"/>
                </a:lnSpc>
              </a:pPr>
              <a:r>
                <a:rPr lang="en-US" sz="2800" i="1" dirty="0">
                  <a:latin typeface="+mj-lt"/>
                  <a:cs typeface="Gill Sans Light"/>
                </a:rPr>
                <a:t>Blurs the distinction between Tables and Graphs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572001" y="1295400"/>
            <a:ext cx="4038600" cy="3440004"/>
            <a:chOff x="4572001" y="1295400"/>
            <a:chExt cx="4038600" cy="3440004"/>
          </a:xfrm>
        </p:grpSpPr>
        <p:grpSp>
          <p:nvGrpSpPr>
            <p:cNvPr id="7" name="Group 6"/>
            <p:cNvGrpSpPr/>
            <p:nvPr/>
          </p:nvGrpSpPr>
          <p:grpSpPr>
            <a:xfrm>
              <a:off x="5090739" y="2895600"/>
              <a:ext cx="3001125" cy="1839804"/>
              <a:chOff x="6096000" y="2630906"/>
              <a:chExt cx="3001125" cy="1839804"/>
            </a:xfrm>
          </p:grpSpPr>
          <p:pic>
            <p:nvPicPr>
              <p:cNvPr id="132" name="Picture 13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00800" y="3606490"/>
                <a:ext cx="2362200" cy="864220"/>
              </a:xfrm>
              <a:prstGeom prst="rect">
                <a:avLst/>
              </a:prstGeom>
            </p:spPr>
          </p:pic>
          <p:pic>
            <p:nvPicPr>
              <p:cNvPr id="133" name="Picture 132" descr="ApacheGiraph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714878"/>
                <a:ext cx="974667" cy="1173499"/>
              </a:xfrm>
              <a:prstGeom prst="rect">
                <a:avLst/>
              </a:prstGeom>
            </p:spPr>
          </p:pic>
          <p:pic>
            <p:nvPicPr>
              <p:cNvPr id="134" name="Picture 133"/>
              <p:cNvPicPr>
                <a:picLocks noChangeAspect="1"/>
              </p:cNvPicPr>
              <p:nvPr/>
            </p:nvPicPr>
            <p:blipFill rotWithShape="1">
              <a:blip r:embed="rId4"/>
              <a:srcRect l="4467" t="4266" r="29708" b="26840"/>
              <a:stretch/>
            </p:blipFill>
            <p:spPr>
              <a:xfrm>
                <a:off x="7389881" y="2630906"/>
                <a:ext cx="1707244" cy="897511"/>
              </a:xfrm>
              <a:prstGeom prst="rect">
                <a:avLst/>
              </a:prstGeom>
            </p:spPr>
          </p:pic>
        </p:grpSp>
        <p:sp>
          <p:nvSpPr>
            <p:cNvPr id="136" name="Rectangle 135"/>
            <p:cNvSpPr/>
            <p:nvPr/>
          </p:nvSpPr>
          <p:spPr>
            <a:xfrm>
              <a:off x="4572001" y="1295400"/>
              <a:ext cx="4038600" cy="1429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4000" dirty="0">
                  <a:solidFill>
                    <a:srgbClr val="C0504D"/>
                  </a:solidFill>
                  <a:latin typeface="+mj-lt"/>
                  <a:cs typeface="Gill Sans Light"/>
                </a:rPr>
                <a:t>New System</a:t>
              </a:r>
            </a:p>
            <a:p>
              <a:pPr algn="ctr">
                <a:lnSpc>
                  <a:spcPct val="90000"/>
                </a:lnSpc>
              </a:pPr>
              <a:r>
                <a:rPr lang="en-US" sz="2800" i="1" dirty="0">
                  <a:latin typeface="+mj-lt"/>
                  <a:cs typeface="Gill Sans Light"/>
                </a:rPr>
                <a:t>Combines Data-Parallel Graph-Parallel Systems</a:t>
              </a:r>
            </a:p>
          </p:txBody>
        </p:sp>
      </p:grpSp>
      <p:sp>
        <p:nvSpPr>
          <p:cNvPr id="48" name="CustomShape 4">
            <a:extLst>
              <a:ext uri="{FF2B5EF4-FFF2-40B4-BE49-F238E27FC236}">
                <a16:creationId xmlns:a16="http://schemas.microsoft.com/office/drawing/2014/main" id="{C553A5E4-F858-4A28-A99B-1E34A6B837D4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9" name="Footer Placeholder 3">
            <a:extLst>
              <a:ext uri="{FF2B5EF4-FFF2-40B4-BE49-F238E27FC236}">
                <a16:creationId xmlns:a16="http://schemas.microsoft.com/office/drawing/2014/main" id="{AC203803-3C54-4F47-9615-1970B017D2DA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3612600" y="1283760"/>
              <a:ext cx="5349600" cy="16495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03960" y="1280880"/>
                <a:ext cx="5360760" cy="166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809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10B47D-3621-4AF9-A338-4EE337499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4300" y="0"/>
            <a:ext cx="9258300" cy="762000"/>
          </a:xfrm>
        </p:spPr>
        <p:txBody>
          <a:bodyPr/>
          <a:lstStyle/>
          <a:p>
            <a:r>
              <a:rPr lang="en-IN" sz="3600" b="1" dirty="0" smtClean="0"/>
              <a:t>Graphs in Machine </a:t>
            </a:r>
            <a:r>
              <a:rPr lang="en-IN" sz="3600" b="1" dirty="0"/>
              <a:t>Learning Landscape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980786-8EBA-4120-BFCF-1D3D2FD2A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4207"/>
            <a:ext cx="9144000" cy="4909586"/>
          </a:xfrm>
          <a:prstGeom prst="rect">
            <a:avLst/>
          </a:prstGeom>
        </p:spPr>
      </p:pic>
      <p:sp>
        <p:nvSpPr>
          <p:cNvPr id="5" name="CustomShape 4">
            <a:extLst>
              <a:ext uri="{FF2B5EF4-FFF2-40B4-BE49-F238E27FC236}">
                <a16:creationId xmlns:a16="http://schemas.microsoft.com/office/drawing/2014/main" id="{2740A94F-3654-4329-B432-E48B13C881B5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5A8B74A3-8424-408D-B9A6-1A3918BB6ED5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717280" y="2518200"/>
              <a:ext cx="5623920" cy="34912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07920" y="2511360"/>
                <a:ext cx="5643720" cy="350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886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sz="3200" b="1" dirty="0"/>
              <a:t>Tables and Graphs are composable  views of the same physical data</a:t>
            </a:r>
          </a:p>
        </p:txBody>
      </p:sp>
      <p:sp>
        <p:nvSpPr>
          <p:cNvPr id="7" name="Can 6"/>
          <p:cNvSpPr/>
          <p:nvPr/>
        </p:nvSpPr>
        <p:spPr>
          <a:xfrm>
            <a:off x="3200400" y="3166279"/>
            <a:ext cx="2743200" cy="1474151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latin typeface="+mj-lt"/>
                <a:cs typeface="Gill Sans Light"/>
              </a:rPr>
              <a:t>GraphX</a:t>
            </a:r>
            <a:r>
              <a:rPr lang="en-US" sz="2800" dirty="0">
                <a:latin typeface="+mj-lt"/>
                <a:cs typeface="Gill Sans Light"/>
              </a:rPr>
              <a:t> Unified</a:t>
            </a:r>
          </a:p>
          <a:p>
            <a:pPr algn="ctr"/>
            <a:r>
              <a:rPr lang="en-US" sz="2800" dirty="0">
                <a:latin typeface="+mj-lt"/>
                <a:cs typeface="Gill Sans Light"/>
              </a:rPr>
              <a:t>Representation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58000" y="2030259"/>
            <a:ext cx="1313374" cy="1398741"/>
            <a:chOff x="6490911" y="2293515"/>
            <a:chExt cx="1361000" cy="1449463"/>
          </a:xfrm>
        </p:grpSpPr>
        <p:cxnSp>
          <p:nvCxnSpPr>
            <p:cNvPr id="10" name="Straight Connector 9"/>
            <p:cNvCxnSpPr>
              <a:stCxn id="16" idx="5"/>
              <a:endCxn id="17" idx="1"/>
            </p:cNvCxnSpPr>
            <p:nvPr/>
          </p:nvCxnSpPr>
          <p:spPr>
            <a:xfrm>
              <a:off x="7160342" y="2912117"/>
              <a:ext cx="132322" cy="213848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18" idx="3"/>
              <a:endCxn id="17" idx="7"/>
            </p:cNvCxnSpPr>
            <p:nvPr/>
          </p:nvCxnSpPr>
          <p:spPr>
            <a:xfrm flipH="1">
              <a:off x="7453644" y="2961614"/>
              <a:ext cx="203949" cy="164351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20" idx="1"/>
              <a:endCxn id="17" idx="5"/>
            </p:cNvCxnSpPr>
            <p:nvPr/>
          </p:nvCxnSpPr>
          <p:spPr>
            <a:xfrm flipH="1" flipV="1">
              <a:off x="7453643" y="3286943"/>
              <a:ext cx="142686" cy="261716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15" idx="5"/>
              <a:endCxn id="19" idx="1"/>
            </p:cNvCxnSpPr>
            <p:nvPr/>
          </p:nvCxnSpPr>
          <p:spPr>
            <a:xfrm>
              <a:off x="6685229" y="3139774"/>
              <a:ext cx="275846" cy="357373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17" idx="3"/>
              <a:endCxn id="19" idx="7"/>
            </p:cNvCxnSpPr>
            <p:nvPr/>
          </p:nvCxnSpPr>
          <p:spPr>
            <a:xfrm flipH="1">
              <a:off x="7122053" y="3286943"/>
              <a:ext cx="170612" cy="210204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6490911" y="2945456"/>
              <a:ext cx="227658" cy="2276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+mj-lt"/>
                <a:cs typeface="Gill Sans Light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6966024" y="2717798"/>
              <a:ext cx="227658" cy="22765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+mj-lt"/>
                <a:cs typeface="Gill Sans Light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7259325" y="3092625"/>
              <a:ext cx="227658" cy="2276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+mj-lt"/>
                <a:cs typeface="Gill Sans Light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7624253" y="2767295"/>
              <a:ext cx="227658" cy="227658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+mj-lt"/>
                <a:cs typeface="Gill Sans Light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6927735" y="3463807"/>
              <a:ext cx="227658" cy="22765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+mj-lt"/>
                <a:cs typeface="Gill Sans Light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7562990" y="3515320"/>
              <a:ext cx="227658" cy="227658"/>
            </a:xfrm>
            <a:prstGeom prst="ellipse">
              <a:avLst/>
            </a:prstGeom>
            <a:solidFill>
              <a:srgbClr val="9BBB5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+mj-lt"/>
                <a:cs typeface="Gill Sans Light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6927735" y="2293515"/>
              <a:ext cx="227658" cy="2276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+mj-lt"/>
                <a:cs typeface="Gill Sans Light"/>
              </a:endParaRPr>
            </a:p>
          </p:txBody>
        </p:sp>
        <p:cxnSp>
          <p:nvCxnSpPr>
            <p:cNvPr id="22" name="Straight Connector 21"/>
            <p:cNvCxnSpPr>
              <a:stCxn id="21" idx="5"/>
              <a:endCxn id="18" idx="1"/>
            </p:cNvCxnSpPr>
            <p:nvPr/>
          </p:nvCxnSpPr>
          <p:spPr>
            <a:xfrm>
              <a:off x="7122053" y="2487833"/>
              <a:ext cx="535540" cy="312802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9" idx="6"/>
              <a:endCxn id="20" idx="2"/>
            </p:cNvCxnSpPr>
            <p:nvPr/>
          </p:nvCxnSpPr>
          <p:spPr>
            <a:xfrm>
              <a:off x="7155392" y="3577637"/>
              <a:ext cx="407597" cy="51513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6452922" y="3502463"/>
            <a:ext cx="2123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  <a:cs typeface="Gill Sans Light"/>
              </a:rPr>
              <a:t>Graph View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79647" y="3502463"/>
            <a:ext cx="1979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  <a:cs typeface="Gill Sans Light"/>
              </a:rPr>
              <a:t>Table View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932859" y="1981200"/>
            <a:ext cx="1273220" cy="1447800"/>
            <a:chOff x="6748405" y="2362200"/>
            <a:chExt cx="1273220" cy="1447800"/>
          </a:xfrm>
        </p:grpSpPr>
        <p:sp>
          <p:nvSpPr>
            <p:cNvPr id="25" name="Folded Corner 24"/>
            <p:cNvSpPr/>
            <p:nvPr/>
          </p:nvSpPr>
          <p:spPr>
            <a:xfrm>
              <a:off x="6749847" y="2362200"/>
              <a:ext cx="1271778" cy="1447800"/>
            </a:xfrm>
            <a:prstGeom prst="foldedCorner">
              <a:avLst>
                <a:gd name="adj" fmla="val 1334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749848" y="2798119"/>
              <a:ext cx="331619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081467" y="2798119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394853" y="2798119"/>
              <a:ext cx="313386" cy="254951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708239" y="2798119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748405" y="2537530"/>
              <a:ext cx="331619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080024" y="2537530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393410" y="2537530"/>
              <a:ext cx="313386" cy="254951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706796" y="2537530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748405" y="3044579"/>
              <a:ext cx="331619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080024" y="3044579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393410" y="3044579"/>
              <a:ext cx="313386" cy="25495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706796" y="3044579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749848" y="3291834"/>
              <a:ext cx="331619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081467" y="3291834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394853" y="3291834"/>
              <a:ext cx="313386" cy="254951"/>
            </a:xfrm>
            <a:prstGeom prst="rect">
              <a:avLst/>
            </a:prstGeom>
            <a:solidFill>
              <a:srgbClr val="FC9A99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708239" y="3291834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748405" y="3555049"/>
              <a:ext cx="331619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080024" y="3555049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7393410" y="3555049"/>
              <a:ext cx="313386" cy="254951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749849" y="2368737"/>
              <a:ext cx="1270334" cy="16879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2971801" y="2209800"/>
            <a:ext cx="3190552" cy="1135230"/>
            <a:chOff x="3581400" y="3341571"/>
            <a:chExt cx="2286000" cy="1916229"/>
          </a:xfrm>
        </p:grpSpPr>
        <p:sp>
          <p:nvSpPr>
            <p:cNvPr id="62" name="Bent Arrow 61"/>
            <p:cNvSpPr/>
            <p:nvPr/>
          </p:nvSpPr>
          <p:spPr>
            <a:xfrm>
              <a:off x="4837120" y="3341571"/>
              <a:ext cx="1030280" cy="1911962"/>
            </a:xfrm>
            <a:prstGeom prst="bentArrow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3" name="Bent Arrow 62"/>
            <p:cNvSpPr/>
            <p:nvPr/>
          </p:nvSpPr>
          <p:spPr>
            <a:xfrm flipH="1">
              <a:off x="3581400" y="3345838"/>
              <a:ext cx="1037334" cy="1911962"/>
            </a:xfrm>
            <a:prstGeom prst="bentArrow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71" name="Title 5"/>
          <p:cNvSpPr txBox="1">
            <a:spLocks/>
          </p:cNvSpPr>
          <p:nvPr/>
        </p:nvSpPr>
        <p:spPr bwMode="auto">
          <a:xfrm>
            <a:off x="0" y="4744593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5000" b="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r>
              <a:rPr lang="en-US" sz="3200" dirty="0">
                <a:latin typeface="+mj-lt"/>
              </a:rPr>
              <a:t>Each view has its own </a:t>
            </a:r>
            <a:r>
              <a:rPr lang="en-US" sz="3200" dirty="0">
                <a:solidFill>
                  <a:srgbClr val="3366FF"/>
                </a:solidFill>
                <a:latin typeface="+mj-lt"/>
              </a:rPr>
              <a:t>operators </a:t>
            </a:r>
            <a:r>
              <a:rPr lang="en-US" sz="3200" dirty="0">
                <a:latin typeface="+mj-lt"/>
              </a:rPr>
              <a:t>that </a:t>
            </a:r>
            <a:br>
              <a:rPr lang="en-US" sz="3200" dirty="0">
                <a:latin typeface="+mj-lt"/>
              </a:rPr>
            </a:br>
            <a:r>
              <a:rPr lang="en-US" sz="3200" dirty="0">
                <a:solidFill>
                  <a:srgbClr val="3366FF"/>
                </a:solidFill>
                <a:latin typeface="+mj-lt"/>
              </a:rPr>
              <a:t>exploit the semantics </a:t>
            </a:r>
            <a:r>
              <a:rPr lang="en-US" sz="3200" dirty="0">
                <a:latin typeface="+mj-lt"/>
              </a:rPr>
              <a:t>of the view </a:t>
            </a:r>
          </a:p>
          <a:p>
            <a:r>
              <a:rPr lang="en-US" sz="3200" dirty="0">
                <a:latin typeface="+mj-lt"/>
              </a:rPr>
              <a:t>to achieve </a:t>
            </a:r>
            <a:r>
              <a:rPr lang="en-US" sz="3200" dirty="0">
                <a:solidFill>
                  <a:srgbClr val="3366FF"/>
                </a:solidFill>
                <a:latin typeface="+mj-lt"/>
              </a:rPr>
              <a:t>efficient execution</a:t>
            </a:r>
          </a:p>
        </p:txBody>
      </p:sp>
      <p:sp>
        <p:nvSpPr>
          <p:cNvPr id="48" name="CustomShape 4">
            <a:extLst>
              <a:ext uri="{FF2B5EF4-FFF2-40B4-BE49-F238E27FC236}">
                <a16:creationId xmlns:a16="http://schemas.microsoft.com/office/drawing/2014/main" id="{71344C75-CB8D-401A-8683-4149086116AB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9" name="Footer Placeholder 3">
            <a:extLst>
              <a:ext uri="{FF2B5EF4-FFF2-40B4-BE49-F238E27FC236}">
                <a16:creationId xmlns:a16="http://schemas.microsoft.com/office/drawing/2014/main" id="{0B76EEAD-BE1D-4E30-9899-C542ED186202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191600" y="3948120"/>
              <a:ext cx="7689600" cy="9284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82960" y="3933720"/>
                <a:ext cx="7706160" cy="95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233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535E71B-5CE6-43EB-A511-234D91BF2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400" dirty="0"/>
              <a:t>1. Encode graphs as distributed tables</a:t>
            </a:r>
          </a:p>
          <a:p>
            <a:pPr marL="0" indent="0">
              <a:buNone/>
            </a:pPr>
            <a:r>
              <a:rPr lang="en-IN" sz="2400" dirty="0"/>
              <a:t>2. Express graph computation in relational algebra</a:t>
            </a:r>
          </a:p>
          <a:p>
            <a:pPr marL="0" indent="0">
              <a:buNone/>
            </a:pPr>
            <a:r>
              <a:rPr lang="en-US" sz="2400" dirty="0"/>
              <a:t>3. Recast graph systems optimizations as:</a:t>
            </a:r>
          </a:p>
          <a:p>
            <a:pPr marL="630238" indent="0">
              <a:buNone/>
            </a:pPr>
            <a:r>
              <a:rPr lang="en-IN" sz="2400" dirty="0"/>
              <a:t>1. Distributed join optimization</a:t>
            </a:r>
          </a:p>
          <a:p>
            <a:pPr marL="630238" indent="0">
              <a:buNone/>
            </a:pPr>
            <a:r>
              <a:rPr lang="en-IN" sz="2400" dirty="0"/>
              <a:t>2. Incremental materialized maintenance</a:t>
            </a:r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951D02-AE99-4E96-8DAA-E25D194E7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Graphs </a:t>
            </a:r>
            <a:r>
              <a:rPr lang="en-IN" b="1" dirty="0">
                <a:sym typeface="Wingdings" panose="05000000000000000000" pitchFamily="2" charset="2"/>
              </a:rPr>
              <a:t> </a:t>
            </a:r>
            <a:r>
              <a:rPr lang="en-IN" b="1" dirty="0"/>
              <a:t>Relational Algebra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7DDBF0-1338-4F06-8F00-75411ACBD962}"/>
              </a:ext>
            </a:extLst>
          </p:cNvPr>
          <p:cNvSpPr/>
          <p:nvPr/>
        </p:nvSpPr>
        <p:spPr>
          <a:xfrm>
            <a:off x="3796259" y="4273871"/>
            <a:ext cx="4572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200" dirty="0"/>
              <a:t>Achieve performance</a:t>
            </a:r>
          </a:p>
          <a:p>
            <a:pPr algn="ctr"/>
            <a:r>
              <a:rPr lang="en-US" sz="2200" dirty="0"/>
              <a:t>parity with</a:t>
            </a:r>
          </a:p>
          <a:p>
            <a:pPr algn="ctr"/>
            <a:r>
              <a:rPr lang="en-US" sz="2200" dirty="0"/>
              <a:t>specialized systems.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04C99E-07C5-4437-98F0-714EE1462B45}"/>
              </a:ext>
            </a:extLst>
          </p:cNvPr>
          <p:cNvSpPr/>
          <p:nvPr/>
        </p:nvSpPr>
        <p:spPr>
          <a:xfrm>
            <a:off x="951875" y="4273871"/>
            <a:ext cx="252584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200" dirty="0"/>
              <a:t>Integrate Graph and</a:t>
            </a:r>
          </a:p>
          <a:p>
            <a:pPr algn="ctr"/>
            <a:r>
              <a:rPr lang="en-IN" sz="2200" dirty="0"/>
              <a:t>Table data</a:t>
            </a:r>
          </a:p>
          <a:p>
            <a:pPr algn="ctr"/>
            <a:r>
              <a:rPr lang="en-IN" sz="2200" dirty="0"/>
              <a:t>processing systems.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78AC72-4A5A-4CB6-969A-FFAB915F584F}"/>
              </a:ext>
            </a:extLst>
          </p:cNvPr>
          <p:cNvCxnSpPr>
            <a:stCxn id="2" idx="1"/>
            <a:endCxn id="2" idx="3"/>
          </p:cNvCxnSpPr>
          <p:nvPr/>
        </p:nvCxnSpPr>
        <p:spPr>
          <a:xfrm>
            <a:off x="304800" y="3596490"/>
            <a:ext cx="838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stomShape 4">
            <a:extLst>
              <a:ext uri="{FF2B5EF4-FFF2-40B4-BE49-F238E27FC236}">
                <a16:creationId xmlns:a16="http://schemas.microsoft.com/office/drawing/2014/main" id="{48D015ED-BF5F-4642-ABC3-262A1843B211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A8B0AF96-4A23-4EA1-8F7B-5E557AE857E5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776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View a Property Graph as a Table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896425" y="1894820"/>
          <a:ext cx="1357777" cy="1981200"/>
        </p:xfrm>
        <a:graphic>
          <a:graphicData uri="http://schemas.openxmlformats.org/drawingml/2006/table">
            <a:tbl>
              <a:tblPr firstRow="1" bandRow="1"/>
              <a:tblGrid>
                <a:gridCol w="13577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Gill Sans"/>
                          <a:cs typeface="Gill Sans"/>
                        </a:rPr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Gill Sans Light"/>
                          <a:cs typeface="Gill Sans Light"/>
                        </a:rPr>
                        <a:t>Rxin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Gill Sans Light"/>
                          <a:cs typeface="Gill Sans Light"/>
                        </a:rPr>
                        <a:t>Jegonzal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ill Sans Light"/>
                          <a:cs typeface="Gill Sans Light"/>
                        </a:rPr>
                        <a:t>Franklin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Gill Sans Light"/>
                          <a:cs typeface="Gill Sans Light"/>
                        </a:rPr>
                        <a:t>Istoica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591625" y="4495800"/>
          <a:ext cx="2381250" cy="1981200"/>
        </p:xfrm>
        <a:graphic>
          <a:graphicData uri="http://schemas.openxmlformats.org/drawingml/2006/table">
            <a:tbl>
              <a:tblPr firstRow="1" bandRow="1"/>
              <a:tblGrid>
                <a:gridCol w="10966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4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latin typeface="Gill Sans"/>
                          <a:cs typeface="Gill Sans"/>
                        </a:rPr>
                        <a:t>SrcId</a:t>
                      </a:r>
                      <a:endParaRPr lang="en-US" sz="2000" b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latin typeface="Gill Sans"/>
                          <a:cs typeface="Gill Sans"/>
                        </a:rPr>
                        <a:t>DstId</a:t>
                      </a:r>
                      <a:endParaRPr lang="en-US" sz="2000" b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ill Sans Light"/>
                          <a:cs typeface="Gill Sans Light"/>
                        </a:rPr>
                        <a:t>rxin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ill Sans Light"/>
                          <a:cs typeface="Gill Sans Light"/>
                        </a:rPr>
                        <a:t>jegonzal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ill Sans Light"/>
                          <a:cs typeface="Gill Sans Light"/>
                        </a:rPr>
                        <a:t>franklin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ill Sans Light"/>
                          <a:cs typeface="Gill Sans Light"/>
                        </a:rPr>
                        <a:t>rxin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ill Sans Light"/>
                          <a:cs typeface="Gill Sans Light"/>
                        </a:rPr>
                        <a:t>istoica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ill Sans Light"/>
                          <a:cs typeface="Gill Sans Light"/>
                        </a:rPr>
                        <a:t>franklin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ill Sans Light"/>
                          <a:cs typeface="Gill Sans Light"/>
                        </a:rPr>
                        <a:t>franklin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Gill Sans Light"/>
                          <a:cs typeface="Gill Sans Light"/>
                        </a:rPr>
                        <a:t>jegonzal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7009374" y="4495800"/>
          <a:ext cx="1809750" cy="1981200"/>
        </p:xfrm>
        <a:graphic>
          <a:graphicData uri="http://schemas.openxmlformats.org/drawingml/2006/table">
            <a:tbl>
              <a:tblPr firstRow="1" bandRow="1"/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Gill Sans"/>
                          <a:cs typeface="Gill Sans"/>
                        </a:rPr>
                        <a:t>Property (E)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ill Sans Light"/>
                          <a:cs typeface="Gill Sans Light"/>
                        </a:rPr>
                        <a:t>Friend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ill Sans Light"/>
                          <a:cs typeface="Gill Sans Light"/>
                        </a:rPr>
                        <a:t>Advisor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ill Sans Light"/>
                          <a:cs typeface="Gill Sans Light"/>
                        </a:rPr>
                        <a:t>Coworker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ill Sans Light"/>
                          <a:cs typeface="Gill Sans Light"/>
                        </a:rPr>
                        <a:t>PI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/>
          </p:nvPr>
        </p:nvGraphicFramePr>
        <p:xfrm>
          <a:off x="6293903" y="1894820"/>
          <a:ext cx="2183922" cy="1981200"/>
        </p:xfrm>
        <a:graphic>
          <a:graphicData uri="http://schemas.openxmlformats.org/drawingml/2006/table">
            <a:tbl>
              <a:tblPr firstRow="1" bandRow="1"/>
              <a:tblGrid>
                <a:gridCol w="2183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Gill Sans"/>
                          <a:cs typeface="Gill Sans"/>
                        </a:rPr>
                        <a:t>Property (V)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ill Sans Light"/>
                          <a:cs typeface="Gill Sans Light"/>
                        </a:rPr>
                        <a:t>(Stu.,</a:t>
                      </a:r>
                      <a:r>
                        <a:rPr lang="en-US" sz="2000" baseline="0" dirty="0">
                          <a:latin typeface="Gill Sans Light"/>
                          <a:cs typeface="Gill Sans Light"/>
                        </a:rPr>
                        <a:t> </a:t>
                      </a:r>
                      <a:r>
                        <a:rPr lang="en-US" sz="2000" baseline="0" dirty="0" err="1">
                          <a:latin typeface="Gill Sans Light"/>
                          <a:cs typeface="Gill Sans Light"/>
                        </a:rPr>
                        <a:t>Berk</a:t>
                      </a:r>
                      <a:r>
                        <a:rPr lang="en-US" sz="2000" baseline="0" dirty="0">
                          <a:latin typeface="Gill Sans Light"/>
                          <a:cs typeface="Gill Sans Light"/>
                        </a:rPr>
                        <a:t>.)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ill Sans Light"/>
                          <a:cs typeface="Gill Sans Light"/>
                        </a:rPr>
                        <a:t>(</a:t>
                      </a:r>
                      <a:r>
                        <a:rPr lang="en-US" sz="2000" dirty="0" err="1">
                          <a:latin typeface="Gill Sans Light"/>
                          <a:cs typeface="Gill Sans Light"/>
                        </a:rPr>
                        <a:t>PstDoc</a:t>
                      </a:r>
                      <a:r>
                        <a:rPr lang="en-US" sz="2000" dirty="0">
                          <a:latin typeface="Gill Sans Light"/>
                          <a:cs typeface="Gill Sans Light"/>
                        </a:rPr>
                        <a:t>,</a:t>
                      </a:r>
                      <a:r>
                        <a:rPr lang="en-US" sz="2000" baseline="0" dirty="0">
                          <a:latin typeface="Gill Sans Light"/>
                          <a:cs typeface="Gill Sans Light"/>
                        </a:rPr>
                        <a:t> </a:t>
                      </a:r>
                      <a:r>
                        <a:rPr lang="en-US" sz="2000" baseline="0" dirty="0" err="1">
                          <a:latin typeface="Gill Sans Light"/>
                          <a:cs typeface="Gill Sans Light"/>
                        </a:rPr>
                        <a:t>Berk</a:t>
                      </a:r>
                      <a:r>
                        <a:rPr lang="en-US" sz="2000" baseline="0" dirty="0">
                          <a:latin typeface="Gill Sans Light"/>
                          <a:cs typeface="Gill Sans Light"/>
                        </a:rPr>
                        <a:t>.)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ill Sans Light"/>
                          <a:cs typeface="Gill Sans Light"/>
                        </a:rPr>
                        <a:t>(Prof.,</a:t>
                      </a:r>
                      <a:r>
                        <a:rPr lang="en-US" sz="2000" baseline="0" dirty="0">
                          <a:latin typeface="Gill Sans Light"/>
                          <a:cs typeface="Gill Sans Light"/>
                        </a:rPr>
                        <a:t> </a:t>
                      </a:r>
                      <a:r>
                        <a:rPr lang="en-US" sz="2000" baseline="0" dirty="0" err="1">
                          <a:latin typeface="Gill Sans Light"/>
                          <a:cs typeface="Gill Sans Light"/>
                        </a:rPr>
                        <a:t>Berk</a:t>
                      </a:r>
                      <a:r>
                        <a:rPr lang="en-US" sz="2000" baseline="0" dirty="0">
                          <a:latin typeface="Gill Sans Light"/>
                          <a:cs typeface="Gill Sans Light"/>
                        </a:rPr>
                        <a:t>)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ill Sans Light"/>
                          <a:cs typeface="Gill Sans Light"/>
                        </a:rPr>
                        <a:t>(Prof.,</a:t>
                      </a:r>
                      <a:r>
                        <a:rPr lang="en-US" sz="2000" baseline="0" dirty="0">
                          <a:latin typeface="Gill Sans Light"/>
                          <a:cs typeface="Gill Sans Light"/>
                        </a:rPr>
                        <a:t> </a:t>
                      </a:r>
                      <a:r>
                        <a:rPr lang="en-US" sz="2000" baseline="0" dirty="0" err="1">
                          <a:latin typeface="Gill Sans Light"/>
                          <a:cs typeface="Gill Sans Light"/>
                        </a:rPr>
                        <a:t>Berk</a:t>
                      </a:r>
                      <a:r>
                        <a:rPr lang="en-US" sz="2000" baseline="0" dirty="0">
                          <a:latin typeface="Gill Sans Light"/>
                          <a:cs typeface="Gill Sans Light"/>
                        </a:rPr>
                        <a:t>)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9" name="Group 28"/>
          <p:cNvGrpSpPr/>
          <p:nvPr/>
        </p:nvGrpSpPr>
        <p:grpSpPr>
          <a:xfrm>
            <a:off x="685800" y="1766220"/>
            <a:ext cx="3087203" cy="3541931"/>
            <a:chOff x="5370997" y="1334869"/>
            <a:chExt cx="3087203" cy="3541931"/>
          </a:xfrm>
        </p:grpSpPr>
        <p:sp>
          <p:nvSpPr>
            <p:cNvPr id="6" name="Oval 5"/>
            <p:cNvSpPr/>
            <p:nvPr/>
          </p:nvSpPr>
          <p:spPr>
            <a:xfrm>
              <a:off x="5791200" y="23241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5791200" y="43434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J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7622941" y="23241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F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7620000" y="43434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I</a:t>
              </a: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6016859" y="2546691"/>
              <a:ext cx="1831741" cy="1857655"/>
              <a:chOff x="6030145" y="1792483"/>
              <a:chExt cx="1831741" cy="1857655"/>
            </a:xfrm>
          </p:grpSpPr>
          <p:cxnSp>
            <p:nvCxnSpPr>
              <p:cNvPr id="11" name="Straight Arrow Connector 10"/>
              <p:cNvCxnSpPr>
                <a:stCxn id="6" idx="4"/>
                <a:endCxn id="7" idx="0"/>
              </p:cNvCxnSpPr>
              <p:nvPr/>
            </p:nvCxnSpPr>
            <p:spPr>
              <a:xfrm>
                <a:off x="6030145" y="2021083"/>
                <a:ext cx="0" cy="15621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>
                <a:stCxn id="8" idx="2"/>
                <a:endCxn id="6" idx="6"/>
              </p:cNvCxnSpPr>
              <p:nvPr/>
            </p:nvCxnSpPr>
            <p:spPr>
              <a:xfrm flipH="1">
                <a:off x="6258745" y="1792483"/>
                <a:ext cx="137454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>
                <a:stCxn id="9" idx="0"/>
                <a:endCxn id="8" idx="4"/>
              </p:cNvCxnSpPr>
              <p:nvPr/>
            </p:nvCxnSpPr>
            <p:spPr>
              <a:xfrm flipV="1">
                <a:off x="7858945" y="2021083"/>
                <a:ext cx="2941" cy="15621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>
                <a:stCxn id="8" idx="3"/>
                <a:endCxn id="7" idx="7"/>
              </p:cNvCxnSpPr>
              <p:nvPr/>
            </p:nvCxnSpPr>
            <p:spPr>
              <a:xfrm flipH="1">
                <a:off x="6191790" y="1954128"/>
                <a:ext cx="1508451" cy="169601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>
              <a:off x="5910122" y="2467255"/>
              <a:ext cx="2048155" cy="1152245"/>
              <a:chOff x="6135781" y="3305455"/>
              <a:chExt cx="2048155" cy="1152245"/>
            </a:xfrm>
          </p:grpSpPr>
          <p:sp>
            <p:nvSpPr>
              <p:cNvPr id="23" name="Can 22"/>
              <p:cNvSpPr/>
              <p:nvPr/>
            </p:nvSpPr>
            <p:spPr>
              <a:xfrm>
                <a:off x="7062298" y="3305455"/>
                <a:ext cx="219355" cy="161645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Can 23"/>
              <p:cNvSpPr/>
              <p:nvPr/>
            </p:nvSpPr>
            <p:spPr>
              <a:xfrm>
                <a:off x="7964581" y="4296055"/>
                <a:ext cx="219355" cy="161645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Can 24"/>
              <p:cNvSpPr/>
              <p:nvPr/>
            </p:nvSpPr>
            <p:spPr>
              <a:xfrm>
                <a:off x="6135781" y="4296055"/>
                <a:ext cx="219355" cy="161645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Can 25"/>
              <p:cNvSpPr/>
              <p:nvPr/>
            </p:nvSpPr>
            <p:spPr>
              <a:xfrm>
                <a:off x="7062298" y="4296055"/>
                <a:ext cx="219355" cy="161645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6175141" y="2680230"/>
              <a:ext cx="2057400" cy="2196570"/>
              <a:chOff x="6400800" y="3518430"/>
              <a:chExt cx="2057400" cy="2196570"/>
            </a:xfrm>
          </p:grpSpPr>
          <p:sp>
            <p:nvSpPr>
              <p:cNvPr id="28" name="Can 27"/>
              <p:cNvSpPr/>
              <p:nvPr/>
            </p:nvSpPr>
            <p:spPr>
              <a:xfrm>
                <a:off x="6410045" y="3518430"/>
                <a:ext cx="219355" cy="16164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Can 29"/>
              <p:cNvSpPr/>
              <p:nvPr/>
            </p:nvSpPr>
            <p:spPr>
              <a:xfrm>
                <a:off x="8238845" y="3518430"/>
                <a:ext cx="219355" cy="16164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Can 30"/>
              <p:cNvSpPr/>
              <p:nvPr/>
            </p:nvSpPr>
            <p:spPr>
              <a:xfrm>
                <a:off x="6400800" y="5553355"/>
                <a:ext cx="219355" cy="16164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Can 31"/>
              <p:cNvSpPr/>
              <p:nvPr/>
            </p:nvSpPr>
            <p:spPr>
              <a:xfrm>
                <a:off x="8229600" y="5553355"/>
                <a:ext cx="219355" cy="16164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5370997" y="1334869"/>
              <a:ext cx="30872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latin typeface="+mj-lt"/>
                  <a:cs typeface="Gill Sans Light"/>
                </a:rPr>
                <a:t>Property Graph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4909699" y="1371600"/>
            <a:ext cx="3382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+mj-lt"/>
                <a:cs typeface="Gill Sans Light"/>
              </a:rPr>
              <a:t>Vertex Property Table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077882" y="3962400"/>
            <a:ext cx="3085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+mj-lt"/>
                <a:cs typeface="Gill Sans Light"/>
              </a:rPr>
              <a:t>Edge Property Table</a:t>
            </a:r>
          </a:p>
        </p:txBody>
      </p:sp>
      <p:sp>
        <p:nvSpPr>
          <p:cNvPr id="38" name="CustomShape 4">
            <a:extLst>
              <a:ext uri="{FF2B5EF4-FFF2-40B4-BE49-F238E27FC236}">
                <a16:creationId xmlns:a16="http://schemas.microsoft.com/office/drawing/2014/main" id="{004D37ED-F1A5-405D-AAD5-AD53EED1D8DA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9" name="Footer Placeholder 3">
            <a:extLst>
              <a:ext uri="{FF2B5EF4-FFF2-40B4-BE49-F238E27FC236}">
                <a16:creationId xmlns:a16="http://schemas.microsoft.com/office/drawing/2014/main" id="{9BE2EE26-E12D-48B0-9788-71327A69D391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Ink 9"/>
              <p14:cNvContentPartPr/>
              <p14:nvPr/>
            </p14:nvContentPartPr>
            <p14:xfrm>
              <a:off x="915480" y="396000"/>
              <a:ext cx="8228880" cy="622980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6120" y="388440"/>
                <a:ext cx="8250840" cy="624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044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B422EB-8E6F-4335-9AA3-8BAD3FEF4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323882" cy="762000"/>
          </a:xfrm>
        </p:spPr>
        <p:txBody>
          <a:bodyPr/>
          <a:lstStyle/>
          <a:p>
            <a:r>
              <a:rPr lang="en-IN" sz="3800" b="1" dirty="0"/>
              <a:t>Property Graphs as Distributed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A29FB-C7D2-4142-8A28-34A1C6801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9144000" cy="5584191"/>
          </a:xfrm>
          <a:prstGeom prst="rect">
            <a:avLst/>
          </a:prstGeom>
        </p:spPr>
      </p:pic>
      <p:sp>
        <p:nvSpPr>
          <p:cNvPr id="5" name="CustomShape 4">
            <a:extLst>
              <a:ext uri="{FF2B5EF4-FFF2-40B4-BE49-F238E27FC236}">
                <a16:creationId xmlns:a16="http://schemas.microsoft.com/office/drawing/2014/main" id="{30D18CC6-605B-435F-A325-360537C326CB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EFBDFA37-17F5-4D21-9ECA-A65349A081D1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31040" y="490680"/>
              <a:ext cx="9013320" cy="5558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320" y="483120"/>
                <a:ext cx="9035280" cy="557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754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59635" y="34392"/>
            <a:ext cx="8229600" cy="662609"/>
          </a:xfrm>
        </p:spPr>
        <p:txBody>
          <a:bodyPr/>
          <a:lstStyle/>
          <a:p>
            <a:r>
              <a:rPr lang="en-US" b="1" dirty="0"/>
              <a:t>Table Operators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113" y="958100"/>
            <a:ext cx="8527774" cy="780617"/>
          </a:xfrm>
        </p:spPr>
        <p:txBody>
          <a:bodyPr/>
          <a:lstStyle/>
          <a:p>
            <a:r>
              <a:rPr lang="en-US" dirty="0"/>
              <a:t>Table (RDD) operators are inherited from Spark:</a:t>
            </a:r>
          </a:p>
        </p:txBody>
      </p:sp>
      <p:sp>
        <p:nvSpPr>
          <p:cNvPr id="16" name="Content Placeholder 3"/>
          <p:cNvSpPr txBox="1">
            <a:spLocks/>
          </p:cNvSpPr>
          <p:nvPr/>
        </p:nvSpPr>
        <p:spPr bwMode="auto">
          <a:xfrm>
            <a:off x="702366" y="1592312"/>
            <a:ext cx="4038600" cy="4629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32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7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00"/>
              </a:spcBef>
            </a:pPr>
            <a:r>
              <a:rPr lang="en-US" sz="2600" dirty="0">
                <a:latin typeface="+mj-lt"/>
                <a:cs typeface="Lucida Console"/>
              </a:rPr>
              <a:t>map</a:t>
            </a:r>
          </a:p>
          <a:p>
            <a:pPr>
              <a:spcBef>
                <a:spcPts val="1600"/>
              </a:spcBef>
            </a:pPr>
            <a:r>
              <a:rPr lang="en-US" sz="2600" dirty="0">
                <a:latin typeface="+mj-lt"/>
                <a:cs typeface="Lucida Console"/>
              </a:rPr>
              <a:t>filter</a:t>
            </a:r>
          </a:p>
          <a:p>
            <a:pPr>
              <a:spcBef>
                <a:spcPts val="1600"/>
              </a:spcBef>
            </a:pPr>
            <a:r>
              <a:rPr lang="en-US" sz="2600" dirty="0" err="1">
                <a:latin typeface="+mj-lt"/>
                <a:cs typeface="Lucida Console"/>
              </a:rPr>
              <a:t>groupBy</a:t>
            </a:r>
            <a:endParaRPr lang="en-US" sz="2600" dirty="0">
              <a:latin typeface="+mj-lt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600" dirty="0">
                <a:latin typeface="+mj-lt"/>
                <a:cs typeface="Lucida Console"/>
              </a:rPr>
              <a:t>sort</a:t>
            </a:r>
          </a:p>
          <a:p>
            <a:pPr>
              <a:spcBef>
                <a:spcPts val="1600"/>
              </a:spcBef>
            </a:pPr>
            <a:r>
              <a:rPr lang="en-US" sz="2600" dirty="0">
                <a:latin typeface="+mj-lt"/>
                <a:cs typeface="Lucida Console"/>
              </a:rPr>
              <a:t>union</a:t>
            </a:r>
          </a:p>
          <a:p>
            <a:pPr>
              <a:spcBef>
                <a:spcPts val="1600"/>
              </a:spcBef>
            </a:pPr>
            <a:r>
              <a:rPr lang="en-US" sz="2600" dirty="0">
                <a:latin typeface="+mj-lt"/>
                <a:cs typeface="Lucida Console"/>
              </a:rPr>
              <a:t>join</a:t>
            </a:r>
          </a:p>
          <a:p>
            <a:pPr>
              <a:spcBef>
                <a:spcPts val="1600"/>
              </a:spcBef>
            </a:pPr>
            <a:r>
              <a:rPr lang="en-US" sz="2600" dirty="0" err="1">
                <a:latin typeface="+mj-lt"/>
                <a:cs typeface="Lucida Console"/>
              </a:rPr>
              <a:t>leftOuterJoin</a:t>
            </a:r>
            <a:endParaRPr lang="en-US" sz="2600" dirty="0">
              <a:latin typeface="+mj-lt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600" dirty="0" err="1">
                <a:latin typeface="+mj-lt"/>
                <a:cs typeface="Lucida Console"/>
              </a:rPr>
              <a:t>rightOuterJoin</a:t>
            </a:r>
            <a:endParaRPr lang="en-US" sz="2600" dirty="0">
              <a:latin typeface="+mj-lt"/>
              <a:cs typeface="Lucida Console"/>
            </a:endParaRP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3750366" y="1592312"/>
            <a:ext cx="4038600" cy="4629583"/>
          </a:xfrm>
          <a:prstGeom prst="rect">
            <a:avLst/>
          </a:prstGeom>
        </p:spPr>
        <p:txBody>
          <a:bodyPr/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32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7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00"/>
              </a:spcBef>
            </a:pPr>
            <a:r>
              <a:rPr lang="en-US" sz="2600" dirty="0">
                <a:latin typeface="+mj-lt"/>
                <a:cs typeface="Lucida Console"/>
              </a:rPr>
              <a:t>reduce</a:t>
            </a:r>
          </a:p>
          <a:p>
            <a:pPr>
              <a:spcBef>
                <a:spcPts val="1600"/>
              </a:spcBef>
            </a:pPr>
            <a:r>
              <a:rPr lang="en-US" sz="2600" dirty="0">
                <a:latin typeface="+mj-lt"/>
                <a:cs typeface="Lucida Console"/>
              </a:rPr>
              <a:t>count</a:t>
            </a:r>
          </a:p>
          <a:p>
            <a:pPr>
              <a:spcBef>
                <a:spcPts val="1600"/>
              </a:spcBef>
            </a:pPr>
            <a:r>
              <a:rPr lang="en-US" sz="2600" dirty="0">
                <a:latin typeface="+mj-lt"/>
                <a:cs typeface="Lucida Console"/>
              </a:rPr>
              <a:t>fold</a:t>
            </a:r>
          </a:p>
          <a:p>
            <a:pPr>
              <a:spcBef>
                <a:spcPts val="1600"/>
              </a:spcBef>
            </a:pPr>
            <a:r>
              <a:rPr lang="en-US" sz="2600" dirty="0" err="1">
                <a:latin typeface="+mj-lt"/>
                <a:cs typeface="Lucida Console"/>
              </a:rPr>
              <a:t>reduceByKey</a:t>
            </a:r>
            <a:endParaRPr lang="en-US" sz="2600" dirty="0">
              <a:latin typeface="+mj-lt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600" dirty="0" err="1">
                <a:latin typeface="+mj-lt"/>
                <a:cs typeface="Lucida Console"/>
              </a:rPr>
              <a:t>groupByKey</a:t>
            </a:r>
            <a:endParaRPr lang="en-US" sz="2600" dirty="0">
              <a:latin typeface="+mj-lt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600" dirty="0">
                <a:latin typeface="+mj-lt"/>
                <a:cs typeface="Lucida Console"/>
              </a:rPr>
              <a:t>cogroup</a:t>
            </a:r>
          </a:p>
          <a:p>
            <a:pPr>
              <a:spcBef>
                <a:spcPts val="1600"/>
              </a:spcBef>
            </a:pPr>
            <a:r>
              <a:rPr lang="en-US" sz="2600" dirty="0">
                <a:latin typeface="+mj-lt"/>
                <a:cs typeface="Lucida Console"/>
              </a:rPr>
              <a:t>cross</a:t>
            </a:r>
          </a:p>
          <a:p>
            <a:pPr>
              <a:spcBef>
                <a:spcPts val="1600"/>
              </a:spcBef>
            </a:pPr>
            <a:r>
              <a:rPr lang="en-US" sz="2600" dirty="0">
                <a:latin typeface="+mj-lt"/>
                <a:cs typeface="Lucida Console"/>
              </a:rPr>
              <a:t>zip</a:t>
            </a:r>
          </a:p>
        </p:txBody>
      </p:sp>
      <p:sp>
        <p:nvSpPr>
          <p:cNvPr id="18" name="Content Placeholder 4"/>
          <p:cNvSpPr txBox="1">
            <a:spLocks/>
          </p:cNvSpPr>
          <p:nvPr/>
        </p:nvSpPr>
        <p:spPr bwMode="auto">
          <a:xfrm>
            <a:off x="6493566" y="1592312"/>
            <a:ext cx="2743200" cy="4629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28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00"/>
              </a:spcBef>
            </a:pPr>
            <a:r>
              <a:rPr lang="en-US" sz="2600" dirty="0">
                <a:latin typeface="+mj-lt"/>
                <a:cs typeface="Lucida Console"/>
              </a:rPr>
              <a:t>sample</a:t>
            </a:r>
          </a:p>
          <a:p>
            <a:pPr>
              <a:spcBef>
                <a:spcPts val="1600"/>
              </a:spcBef>
            </a:pPr>
            <a:r>
              <a:rPr lang="en-US" sz="2600" dirty="0">
                <a:latin typeface="+mj-lt"/>
                <a:cs typeface="Lucida Console"/>
              </a:rPr>
              <a:t>take</a:t>
            </a:r>
          </a:p>
          <a:p>
            <a:pPr>
              <a:spcBef>
                <a:spcPts val="1600"/>
              </a:spcBef>
            </a:pPr>
            <a:r>
              <a:rPr lang="en-US" sz="2600" dirty="0">
                <a:latin typeface="+mj-lt"/>
                <a:cs typeface="Lucida Console"/>
              </a:rPr>
              <a:t>first</a:t>
            </a:r>
          </a:p>
          <a:p>
            <a:pPr>
              <a:spcBef>
                <a:spcPts val="1600"/>
              </a:spcBef>
            </a:pPr>
            <a:r>
              <a:rPr lang="en-US" sz="2600" dirty="0" err="1">
                <a:latin typeface="+mj-lt"/>
                <a:cs typeface="Lucida Console"/>
              </a:rPr>
              <a:t>partitionBy</a:t>
            </a:r>
            <a:endParaRPr lang="en-US" sz="2600" dirty="0">
              <a:latin typeface="+mj-lt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600" dirty="0" err="1">
                <a:latin typeface="+mj-lt"/>
                <a:cs typeface="Lucida Console"/>
              </a:rPr>
              <a:t>mapWith</a:t>
            </a:r>
            <a:endParaRPr lang="en-US" sz="2600" dirty="0">
              <a:latin typeface="+mj-lt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600" dirty="0">
                <a:latin typeface="+mj-lt"/>
                <a:cs typeface="Lucida Console"/>
              </a:rPr>
              <a:t>pipe</a:t>
            </a:r>
          </a:p>
          <a:p>
            <a:pPr>
              <a:spcBef>
                <a:spcPts val="1600"/>
              </a:spcBef>
            </a:pPr>
            <a:r>
              <a:rPr lang="en-US" sz="2600" dirty="0">
                <a:latin typeface="+mj-lt"/>
                <a:cs typeface="Lucida Console"/>
              </a:rPr>
              <a:t>save</a:t>
            </a:r>
          </a:p>
          <a:p>
            <a:pPr>
              <a:spcBef>
                <a:spcPts val="1600"/>
              </a:spcBef>
            </a:pPr>
            <a:r>
              <a:rPr lang="en-US" sz="2600" b="1" dirty="0">
                <a:latin typeface="+mj-lt"/>
                <a:cs typeface="Lucida Console"/>
              </a:rPr>
              <a:t>...</a:t>
            </a: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DC07EC9F-3E67-4560-88C8-CD0EBB2A76CD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406006CA-898C-4830-9F63-00822191F072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9007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1253489"/>
            <a:ext cx="9296400" cy="5909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Lucida Console"/>
                <a:cs typeface="Lucida Console"/>
              </a:rPr>
              <a:t>class </a:t>
            </a:r>
            <a:r>
              <a:rPr lang="en-US" sz="1800" b="1" dirty="0">
                <a:latin typeface="Lucida Console"/>
                <a:cs typeface="Lucida Console"/>
              </a:rPr>
              <a:t>Graph</a:t>
            </a:r>
            <a:r>
              <a:rPr lang="en-US" sz="1800" dirty="0">
                <a:latin typeface="Lucida Console"/>
                <a:cs typeface="Lucida Console"/>
              </a:rPr>
              <a:t> [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 ] {</a:t>
            </a:r>
          </a:p>
          <a:p>
            <a:r>
              <a:rPr lang="en-US" sz="1800" dirty="0">
                <a:latin typeface="Lucida Console"/>
                <a:cs typeface="Lucida Console"/>
              </a:rPr>
              <a:t>   </a:t>
            </a:r>
            <a:r>
              <a:rPr lang="en-US" sz="1800" dirty="0" err="1">
                <a:latin typeface="Lucida Console"/>
                <a:cs typeface="Lucida Console"/>
              </a:rPr>
              <a:t>def</a:t>
            </a:r>
            <a:r>
              <a:rPr lang="en-US" sz="1800" dirty="0">
                <a:latin typeface="Lucida Console"/>
                <a:cs typeface="Lucida Console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latin typeface="Lucida Console"/>
                <a:cs typeface="Lucida Console"/>
              </a:rPr>
              <a:t>(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vertices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Table</a:t>
            </a:r>
            <a:r>
              <a:rPr lang="en-US" sz="1800" dirty="0">
                <a:latin typeface="Lucida Console"/>
                <a:cs typeface="Lucida Console"/>
              </a:rPr>
              <a:t>[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) ], </a:t>
            </a:r>
          </a:p>
          <a:p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             edges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Table</a:t>
            </a:r>
            <a:r>
              <a:rPr lang="en-US" sz="1800" dirty="0">
                <a:latin typeface="Lucida Console"/>
                <a:cs typeface="Lucida Console"/>
              </a:rPr>
              <a:t>[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) ])</a:t>
            </a: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// Table Views -----------------</a:t>
            </a:r>
            <a:endParaRPr lang="en-US" sz="1800" dirty="0">
              <a:latin typeface="Lucida Console"/>
              <a:cs typeface="Lucida Console"/>
            </a:endParaRP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dirty="0" err="1">
                <a:latin typeface="Lucida Console"/>
                <a:cs typeface="Lucida Console"/>
              </a:rPr>
              <a:t>def</a:t>
            </a:r>
            <a:r>
              <a:rPr lang="en-US" sz="1800" dirty="0">
                <a:latin typeface="Lucida Console"/>
                <a:cs typeface="Lucida Console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vertices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Table</a:t>
            </a:r>
            <a:r>
              <a:rPr lang="en-US" sz="1800" dirty="0">
                <a:latin typeface="Lucida Console"/>
                <a:cs typeface="Lucida Console"/>
              </a:rPr>
              <a:t>[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) ]</a:t>
            </a: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dirty="0" err="1">
                <a:latin typeface="Lucida Console"/>
                <a:cs typeface="Lucida Console"/>
              </a:rPr>
              <a:t>def</a:t>
            </a:r>
            <a:r>
              <a:rPr lang="en-US" sz="1800" dirty="0">
                <a:latin typeface="Lucida Console"/>
                <a:cs typeface="Lucida Console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edges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Table</a:t>
            </a:r>
            <a:r>
              <a:rPr lang="en-US" sz="1800" dirty="0">
                <a:latin typeface="Lucida Console"/>
                <a:cs typeface="Lucida Console"/>
              </a:rPr>
              <a:t>[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) ]</a:t>
            </a: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dirty="0" err="1">
                <a:latin typeface="Lucida Console"/>
                <a:cs typeface="Lucida Console"/>
              </a:rPr>
              <a:t>def</a:t>
            </a:r>
            <a:r>
              <a:rPr lang="en-US" sz="1800" dirty="0">
                <a:latin typeface="Lucida Console"/>
                <a:cs typeface="Lucida Console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triplets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Table </a:t>
            </a:r>
            <a:r>
              <a:rPr lang="en-US" sz="1800" dirty="0">
                <a:latin typeface="Lucida Console"/>
                <a:cs typeface="Lucida Console"/>
              </a:rPr>
              <a:t>[ ((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),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),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) ]</a:t>
            </a: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// Transformations ------------------------------</a:t>
            </a:r>
            <a:endParaRPr lang="en-US" sz="1800" dirty="0">
              <a:latin typeface="Lucida Console"/>
              <a:cs typeface="Lucida Console"/>
            </a:endParaRP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dirty="0" err="1">
                <a:latin typeface="Lucida Console"/>
                <a:cs typeface="Lucida Console"/>
              </a:rPr>
              <a:t>def</a:t>
            </a:r>
            <a:r>
              <a:rPr lang="en-US" sz="1800" dirty="0">
                <a:latin typeface="Lucida Console"/>
                <a:cs typeface="Lucida Console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reverse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]</a:t>
            </a: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dirty="0" err="1">
                <a:latin typeface="Lucida Console"/>
                <a:cs typeface="Lucida Console"/>
              </a:rPr>
              <a:t>def</a:t>
            </a:r>
            <a:r>
              <a:rPr lang="en-US" sz="1800" dirty="0">
                <a:latin typeface="Lucida Console"/>
                <a:cs typeface="Lucida Console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Lucida Console"/>
                <a:cs typeface="Lucida Console"/>
              </a:rPr>
              <a:t>subgraph</a:t>
            </a:r>
            <a:r>
              <a:rPr lang="en-US" sz="1800" dirty="0">
                <a:latin typeface="Lucida Console"/>
                <a:cs typeface="Lucida Console"/>
              </a:rPr>
              <a:t>(</a:t>
            </a:r>
            <a:r>
              <a:rPr lang="en-US" sz="1800" dirty="0" err="1">
                <a:latin typeface="Lucida Console"/>
                <a:cs typeface="Lucida Console"/>
              </a:rPr>
              <a:t>pV</a:t>
            </a:r>
            <a:r>
              <a:rPr lang="en-US" sz="1800" dirty="0">
                <a:latin typeface="Lucida Console"/>
                <a:cs typeface="Lucida Console"/>
              </a:rPr>
              <a:t>: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)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Boolean, </a:t>
            </a:r>
          </a:p>
          <a:p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                </a:t>
            </a:r>
            <a:r>
              <a:rPr lang="en-US" sz="1800" dirty="0" err="1">
                <a:latin typeface="Lucida Console"/>
                <a:cs typeface="Lucida Console"/>
              </a:rPr>
              <a:t>pE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Edge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]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Boolean</a:t>
            </a:r>
            <a:r>
              <a:rPr lang="en-US" sz="1800" dirty="0">
                <a:latin typeface="Lucida Console"/>
                <a:cs typeface="Lucida Console"/>
              </a:rPr>
              <a:t>):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]</a:t>
            </a: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dirty="0" err="1">
                <a:latin typeface="Lucida Console"/>
                <a:cs typeface="Lucida Console"/>
              </a:rPr>
              <a:t>def</a:t>
            </a:r>
            <a:r>
              <a:rPr lang="en-US" sz="1800" dirty="0">
                <a:latin typeface="Lucida Console"/>
                <a:cs typeface="Lucida Console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Lucida Console"/>
                <a:cs typeface="Lucida Console"/>
              </a:rPr>
              <a:t>mapV</a:t>
            </a:r>
            <a:r>
              <a:rPr lang="en-US" sz="1800" dirty="0">
                <a:latin typeface="Lucida Console"/>
                <a:cs typeface="Lucida Console"/>
              </a:rPr>
              <a:t>(m: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)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 ):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] </a:t>
            </a: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dirty="0" err="1">
                <a:latin typeface="Lucida Console"/>
                <a:cs typeface="Lucida Console"/>
              </a:rPr>
              <a:t>def</a:t>
            </a:r>
            <a:r>
              <a:rPr lang="en-US" sz="1800" dirty="0">
                <a:latin typeface="Lucida Console"/>
                <a:cs typeface="Lucida Console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Lucida Console"/>
                <a:cs typeface="Lucida Console"/>
              </a:rPr>
              <a:t>mapE</a:t>
            </a:r>
            <a:r>
              <a:rPr lang="en-US" sz="1800" dirty="0">
                <a:latin typeface="Lucida Console"/>
                <a:cs typeface="Lucida Console"/>
              </a:rPr>
              <a:t>(m: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Edge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]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 ):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]</a:t>
            </a: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// Joins ----------------------------------------</a:t>
            </a:r>
            <a:endParaRPr lang="en-US" sz="1800" dirty="0">
              <a:latin typeface="Lucida Console"/>
              <a:cs typeface="Lucida Console"/>
            </a:endParaRP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dirty="0" err="1">
                <a:latin typeface="Lucida Console"/>
                <a:cs typeface="Lucida Console"/>
              </a:rPr>
              <a:t>def</a:t>
            </a:r>
            <a:r>
              <a:rPr lang="en-US" sz="1800" dirty="0">
                <a:latin typeface="Lucida Console"/>
                <a:cs typeface="Lucida Console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Lucida Console"/>
                <a:cs typeface="Lucida Console"/>
              </a:rPr>
              <a:t>joinV</a:t>
            </a:r>
            <a:r>
              <a:rPr lang="en-US" sz="1800" dirty="0">
                <a:latin typeface="Lucida Console"/>
                <a:cs typeface="Lucida Console"/>
              </a:rPr>
              <a:t>(</a:t>
            </a:r>
            <a:r>
              <a:rPr lang="en-US" sz="1800" dirty="0" err="1">
                <a:latin typeface="Lucida Console"/>
                <a:cs typeface="Lucida Console"/>
              </a:rPr>
              <a:t>tbl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Table </a:t>
            </a:r>
            <a:r>
              <a:rPr lang="en-US" sz="1800" dirty="0">
                <a:latin typeface="Lucida Console"/>
                <a:cs typeface="Lucida Console"/>
              </a:rPr>
              <a:t>[(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)]):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latin typeface="Lucida Console"/>
                <a:cs typeface="Lucida Console"/>
              </a:rPr>
              <a:t>[(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T)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 </a:t>
            </a:r>
            <a:r>
              <a:rPr lang="en-US" sz="1800" dirty="0">
                <a:latin typeface="Lucida Console"/>
                <a:cs typeface="Lucida Console"/>
              </a:rPr>
              <a:t>]</a:t>
            </a: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dirty="0" err="1">
                <a:latin typeface="Lucida Console"/>
                <a:cs typeface="Lucida Console"/>
              </a:rPr>
              <a:t>def</a:t>
            </a:r>
            <a:r>
              <a:rPr lang="en-US" sz="1800" dirty="0">
                <a:latin typeface="Lucida Console"/>
                <a:cs typeface="Lucida Console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Lucida Console"/>
                <a:cs typeface="Lucida Console"/>
              </a:rPr>
              <a:t>joinE</a:t>
            </a:r>
            <a:r>
              <a:rPr lang="en-US" sz="1800" dirty="0">
                <a:latin typeface="Lucida Console"/>
                <a:cs typeface="Lucida Console"/>
              </a:rPr>
              <a:t>(</a:t>
            </a:r>
            <a:r>
              <a:rPr lang="en-US" sz="1800" dirty="0" err="1">
                <a:latin typeface="Lucida Console"/>
                <a:cs typeface="Lucida Console"/>
              </a:rPr>
              <a:t>tbl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Table </a:t>
            </a:r>
            <a:r>
              <a:rPr lang="en-US" sz="1800" dirty="0">
                <a:latin typeface="Lucida Console"/>
                <a:cs typeface="Lucida Console"/>
              </a:rPr>
              <a:t>[(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)]):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,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 T)</a:t>
            </a:r>
            <a:r>
              <a:rPr lang="en-US" sz="1800" dirty="0">
                <a:latin typeface="Lucida Console"/>
                <a:cs typeface="Lucida Console"/>
              </a:rPr>
              <a:t>]</a:t>
            </a:r>
            <a:endParaRPr lang="en-US" sz="1800" i="1" dirty="0">
              <a:solidFill>
                <a:schemeClr val="accent6">
                  <a:lumMod val="75000"/>
                </a:schemeClr>
              </a:solidFill>
              <a:latin typeface="Lucida Console"/>
              <a:cs typeface="Lucida Console"/>
            </a:endParaRP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// Computation ----------------------------------</a:t>
            </a:r>
          </a:p>
          <a:p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	</a:t>
            </a:r>
            <a:r>
              <a:rPr lang="en-US" sz="1800" dirty="0" err="1">
                <a:latin typeface="Lucida Console"/>
                <a:cs typeface="Lucida Console"/>
              </a:rPr>
              <a:t>def</a:t>
            </a:r>
            <a:r>
              <a:rPr lang="en-US" sz="1800" dirty="0">
                <a:latin typeface="Lucida Console"/>
                <a:cs typeface="Lucida Console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Lucida Console"/>
                <a:cs typeface="Lucida Console"/>
              </a:rPr>
              <a:t>mrTriplets</a:t>
            </a:r>
            <a:r>
              <a:rPr lang="en-US" sz="1800" dirty="0">
                <a:latin typeface="Lucida Console"/>
                <a:cs typeface="Lucida Console"/>
              </a:rPr>
              <a:t>(</a:t>
            </a:r>
            <a:r>
              <a:rPr lang="en-US" sz="1800" dirty="0" err="1">
                <a:latin typeface="Lucida Console"/>
                <a:cs typeface="Lucida Console"/>
              </a:rPr>
              <a:t>mapF</a:t>
            </a:r>
            <a:r>
              <a:rPr lang="en-US" sz="1800" dirty="0">
                <a:latin typeface="Lucida Console"/>
                <a:cs typeface="Lucida Console"/>
              </a:rPr>
              <a:t>: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Edge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])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List</a:t>
            </a:r>
            <a:r>
              <a:rPr lang="en-US" sz="1800" dirty="0">
                <a:latin typeface="Lucida Console"/>
                <a:cs typeface="Lucida Console"/>
              </a:rPr>
              <a:t>[(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)],</a:t>
            </a:r>
            <a:br>
              <a:rPr lang="en-US" sz="1800" dirty="0">
                <a:latin typeface="Lucida Console"/>
                <a:cs typeface="Lucida Console"/>
              </a:rPr>
            </a:br>
            <a:r>
              <a:rPr lang="en-US" sz="1800" dirty="0">
                <a:latin typeface="Lucida Console"/>
                <a:cs typeface="Lucida Console"/>
              </a:rPr>
              <a:t>					  </a:t>
            </a:r>
            <a:r>
              <a:rPr lang="en-US" sz="1800" dirty="0" err="1">
                <a:latin typeface="Lucida Console"/>
                <a:cs typeface="Lucida Console"/>
              </a:rPr>
              <a:t>reduceF</a:t>
            </a:r>
            <a:r>
              <a:rPr lang="en-US" sz="1800" dirty="0">
                <a:latin typeface="Lucida Console"/>
                <a:cs typeface="Lucida Console"/>
              </a:rPr>
              <a:t>: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)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):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]</a:t>
            </a:r>
          </a:p>
          <a:p>
            <a:r>
              <a:rPr lang="en-US" sz="1800" dirty="0">
                <a:latin typeface="Lucida Console"/>
                <a:cs typeface="Lucida Console"/>
              </a:rPr>
              <a:t>}</a:t>
            </a:r>
          </a:p>
          <a:p>
            <a:endParaRPr lang="en-US" sz="1800" dirty="0">
              <a:latin typeface="Lucida Console"/>
              <a:cs typeface="Lucida Console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4800" y="1557750"/>
            <a:ext cx="228600" cy="72825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2133600"/>
            <a:ext cx="228600" cy="11430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2060" y="3200400"/>
            <a:ext cx="231340" cy="167639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4800600"/>
            <a:ext cx="228600" cy="9144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9600" y="2133600"/>
            <a:ext cx="7620000" cy="1143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5800" y="3276601"/>
            <a:ext cx="8153400" cy="160019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13769" y="4876800"/>
            <a:ext cx="8153400" cy="8382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Graph Operators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04800" y="5638800"/>
            <a:ext cx="228600" cy="9144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13769" y="5715000"/>
            <a:ext cx="7615831" cy="8382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stomShape 4">
            <a:extLst>
              <a:ext uri="{FF2B5EF4-FFF2-40B4-BE49-F238E27FC236}">
                <a16:creationId xmlns:a16="http://schemas.microsoft.com/office/drawing/2014/main" id="{A2E283B8-902A-48DA-BFCE-2840F3A11845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D62DB176-9C60-406E-8F55-4EFF35AFA91A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315080" y="1098000"/>
              <a:ext cx="7804080" cy="32428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5720" y="1085760"/>
                <a:ext cx="7827480" cy="326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514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9" grpId="0" animBg="1"/>
      <p:bldP spid="10" grpId="0" animBg="1"/>
      <p:bldP spid="14" grpId="0" animBg="1"/>
      <p:bldP spid="1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7260" y="-23058"/>
            <a:ext cx="8229600" cy="739527"/>
          </a:xfrm>
        </p:spPr>
        <p:txBody>
          <a:bodyPr/>
          <a:lstStyle/>
          <a:p>
            <a:r>
              <a:rPr lang="en-US" b="1" dirty="0"/>
              <a:t>Triplets Join Vertices and Edges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6858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i="1" dirty="0">
                <a:solidFill>
                  <a:srgbClr val="3366FF"/>
                </a:solidFill>
              </a:rPr>
              <a:t>triplets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operator joins vertices and edges: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200" y="4960203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32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7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b="1" i="1" dirty="0" err="1">
                <a:solidFill>
                  <a:srgbClr val="3366FF"/>
                </a:solidFill>
              </a:rPr>
              <a:t>mrTriplets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operator sums adjacent triplets.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5646003"/>
            <a:ext cx="7696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SELECT </a:t>
            </a:r>
            <a:r>
              <a:rPr lang="en-US" dirty="0" err="1"/>
              <a:t>t.dstId</a:t>
            </a:r>
            <a:r>
              <a:rPr lang="en-US" dirty="0"/>
              <a:t>, </a:t>
            </a:r>
            <a:r>
              <a:rPr lang="en-US" i="1" dirty="0" err="1"/>
              <a:t>reduceUDF</a:t>
            </a:r>
            <a:r>
              <a:rPr lang="en-US" dirty="0"/>
              <a:t>( </a:t>
            </a:r>
            <a:r>
              <a:rPr lang="en-US" i="1" dirty="0" err="1"/>
              <a:t>mapUDF</a:t>
            </a:r>
            <a:r>
              <a:rPr lang="en-US" dirty="0"/>
              <a:t>(t) ) </a:t>
            </a:r>
            <a:r>
              <a:rPr lang="en-US" b="1" dirty="0"/>
              <a:t>AS </a:t>
            </a:r>
            <a:r>
              <a:rPr lang="en-US" dirty="0"/>
              <a:t>sum </a:t>
            </a:r>
          </a:p>
          <a:p>
            <a:r>
              <a:rPr lang="en-US" b="1" dirty="0"/>
              <a:t>FROM </a:t>
            </a:r>
            <a:r>
              <a:rPr lang="en-US" dirty="0"/>
              <a:t>triplets </a:t>
            </a:r>
            <a:r>
              <a:rPr lang="en-US" b="1" dirty="0"/>
              <a:t>AS </a:t>
            </a:r>
            <a:r>
              <a:rPr lang="en-US" dirty="0"/>
              <a:t>t </a:t>
            </a:r>
            <a:r>
              <a:rPr lang="en-US" b="1" dirty="0"/>
              <a:t>GROUPBY</a:t>
            </a:r>
            <a:r>
              <a:rPr lang="en-US" dirty="0"/>
              <a:t> </a:t>
            </a:r>
            <a:r>
              <a:rPr lang="en-US" dirty="0" err="1"/>
              <a:t>t.dstId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668836" y="2209800"/>
            <a:ext cx="1062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Triplets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219200" y="2209800"/>
            <a:ext cx="1156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Vertices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540133" y="2209800"/>
            <a:ext cx="880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Edges</a:t>
            </a:r>
          </a:p>
        </p:txBody>
      </p:sp>
      <p:grpSp>
        <p:nvGrpSpPr>
          <p:cNvPr id="28" name="Group 27"/>
          <p:cNvGrpSpPr>
            <a:grpSpLocks noChangeAspect="1"/>
          </p:cNvGrpSpPr>
          <p:nvPr/>
        </p:nvGrpSpPr>
        <p:grpSpPr>
          <a:xfrm>
            <a:off x="1565168" y="3238790"/>
            <a:ext cx="464150" cy="446397"/>
            <a:chOff x="2057400" y="3476935"/>
            <a:chExt cx="654785" cy="629741"/>
          </a:xfrm>
        </p:grpSpPr>
        <p:sp>
          <p:nvSpPr>
            <p:cNvPr id="26" name="Oval 25"/>
            <p:cNvSpPr/>
            <p:nvPr/>
          </p:nvSpPr>
          <p:spPr>
            <a:xfrm>
              <a:off x="2057400" y="3476935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latin typeface="Gill Sans Light"/>
                  <a:cs typeface="Gill Sans Light"/>
                </a:rPr>
                <a:t>B</a:t>
              </a:r>
            </a:p>
          </p:txBody>
        </p:sp>
        <p:sp>
          <p:nvSpPr>
            <p:cNvPr id="27" name="Can 26"/>
            <p:cNvSpPr/>
            <p:nvPr/>
          </p:nvSpPr>
          <p:spPr>
            <a:xfrm>
              <a:off x="2438400" y="3904921"/>
              <a:ext cx="273785" cy="201755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>
            <a:grpSpLocks noChangeAspect="1"/>
          </p:cNvGrpSpPr>
          <p:nvPr/>
        </p:nvGrpSpPr>
        <p:grpSpPr>
          <a:xfrm>
            <a:off x="1565168" y="2732061"/>
            <a:ext cx="464150" cy="446397"/>
            <a:chOff x="5181600" y="3713659"/>
            <a:chExt cx="654785" cy="629741"/>
          </a:xfrm>
        </p:grpSpPr>
        <p:sp>
          <p:nvSpPr>
            <p:cNvPr id="30" name="Oval 29"/>
            <p:cNvSpPr/>
            <p:nvPr/>
          </p:nvSpPr>
          <p:spPr>
            <a:xfrm>
              <a:off x="5181600" y="3713659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31" name="Can 30"/>
            <p:cNvSpPr/>
            <p:nvPr/>
          </p:nvSpPr>
          <p:spPr>
            <a:xfrm>
              <a:off x="5562600" y="4141645"/>
              <a:ext cx="273785" cy="201755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>
            <a:grpSpLocks noChangeAspect="1"/>
          </p:cNvGrpSpPr>
          <p:nvPr/>
        </p:nvGrpSpPr>
        <p:grpSpPr>
          <a:xfrm>
            <a:off x="1565168" y="3745518"/>
            <a:ext cx="464150" cy="446397"/>
            <a:chOff x="2057400" y="3476935"/>
            <a:chExt cx="654785" cy="629741"/>
          </a:xfrm>
        </p:grpSpPr>
        <p:sp>
          <p:nvSpPr>
            <p:cNvPr id="43" name="Oval 42"/>
            <p:cNvSpPr/>
            <p:nvPr/>
          </p:nvSpPr>
          <p:spPr>
            <a:xfrm>
              <a:off x="2057400" y="3476935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latin typeface="Gill Sans Light"/>
                  <a:cs typeface="Gill Sans Light"/>
                </a:rPr>
                <a:t>C</a:t>
              </a:r>
            </a:p>
          </p:txBody>
        </p:sp>
        <p:sp>
          <p:nvSpPr>
            <p:cNvPr id="44" name="Can 43"/>
            <p:cNvSpPr/>
            <p:nvPr/>
          </p:nvSpPr>
          <p:spPr>
            <a:xfrm>
              <a:off x="2438400" y="3904921"/>
              <a:ext cx="273785" cy="201755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>
            <a:grpSpLocks noChangeAspect="1"/>
          </p:cNvGrpSpPr>
          <p:nvPr/>
        </p:nvGrpSpPr>
        <p:grpSpPr>
          <a:xfrm>
            <a:off x="1565168" y="4252247"/>
            <a:ext cx="464150" cy="446397"/>
            <a:chOff x="2057400" y="3476935"/>
            <a:chExt cx="654785" cy="629741"/>
          </a:xfrm>
        </p:grpSpPr>
        <p:sp>
          <p:nvSpPr>
            <p:cNvPr id="49" name="Oval 48"/>
            <p:cNvSpPr/>
            <p:nvPr/>
          </p:nvSpPr>
          <p:spPr>
            <a:xfrm>
              <a:off x="2057400" y="3476935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latin typeface="Gill Sans Light"/>
                  <a:cs typeface="Gill Sans Light"/>
                </a:rPr>
                <a:t>D</a:t>
              </a:r>
            </a:p>
          </p:txBody>
        </p:sp>
        <p:sp>
          <p:nvSpPr>
            <p:cNvPr id="50" name="Can 49"/>
            <p:cNvSpPr/>
            <p:nvPr/>
          </p:nvSpPr>
          <p:spPr>
            <a:xfrm>
              <a:off x="2438400" y="3904921"/>
              <a:ext cx="273785" cy="201755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236221" y="2783743"/>
            <a:ext cx="1487993" cy="397753"/>
            <a:chOff x="5181600" y="3713659"/>
            <a:chExt cx="2126717" cy="568490"/>
          </a:xfrm>
        </p:grpSpPr>
        <p:cxnSp>
          <p:nvCxnSpPr>
            <p:cNvPr id="33" name="Straight Arrow Connector 32"/>
            <p:cNvCxnSpPr>
              <a:stCxn id="34" idx="6"/>
              <a:endCxn id="35" idx="2"/>
            </p:cNvCxnSpPr>
            <p:nvPr/>
          </p:nvCxnSpPr>
          <p:spPr>
            <a:xfrm>
              <a:off x="5750089" y="3997905"/>
              <a:ext cx="98973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5181600" y="3713659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35" name="Oval 34"/>
            <p:cNvSpPr/>
            <p:nvPr/>
          </p:nvSpPr>
          <p:spPr>
            <a:xfrm>
              <a:off x="6739828" y="3713659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B</a:t>
              </a:r>
            </a:p>
          </p:txBody>
        </p:sp>
        <p:sp>
          <p:nvSpPr>
            <p:cNvPr id="36" name="Can 35"/>
            <p:cNvSpPr/>
            <p:nvPr/>
          </p:nvSpPr>
          <p:spPr>
            <a:xfrm>
              <a:off x="6032286" y="3821730"/>
              <a:ext cx="478513" cy="342692"/>
            </a:xfrm>
            <a:prstGeom prst="can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236221" y="3298045"/>
            <a:ext cx="1487993" cy="397753"/>
            <a:chOff x="5181600" y="3713659"/>
            <a:chExt cx="2126717" cy="568490"/>
          </a:xfrm>
        </p:grpSpPr>
        <p:cxnSp>
          <p:nvCxnSpPr>
            <p:cNvPr id="52" name="Straight Arrow Connector 51"/>
            <p:cNvCxnSpPr>
              <a:stCxn id="53" idx="6"/>
              <a:endCxn id="54" idx="2"/>
            </p:cNvCxnSpPr>
            <p:nvPr/>
          </p:nvCxnSpPr>
          <p:spPr>
            <a:xfrm>
              <a:off x="5750089" y="3997905"/>
              <a:ext cx="98973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5181600" y="3713659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54" name="Oval 53"/>
            <p:cNvSpPr/>
            <p:nvPr/>
          </p:nvSpPr>
          <p:spPr>
            <a:xfrm>
              <a:off x="6739828" y="3713659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C</a:t>
              </a:r>
            </a:p>
          </p:txBody>
        </p:sp>
        <p:sp>
          <p:nvSpPr>
            <p:cNvPr id="55" name="Can 54"/>
            <p:cNvSpPr/>
            <p:nvPr/>
          </p:nvSpPr>
          <p:spPr>
            <a:xfrm>
              <a:off x="6032286" y="3821730"/>
              <a:ext cx="478513" cy="342692"/>
            </a:xfrm>
            <a:prstGeom prst="can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236221" y="3812346"/>
            <a:ext cx="1487993" cy="397753"/>
            <a:chOff x="5181600" y="3713659"/>
            <a:chExt cx="2126717" cy="568490"/>
          </a:xfrm>
        </p:grpSpPr>
        <p:cxnSp>
          <p:nvCxnSpPr>
            <p:cNvPr id="57" name="Straight Arrow Connector 56"/>
            <p:cNvCxnSpPr>
              <a:stCxn id="58" idx="6"/>
              <a:endCxn id="59" idx="2"/>
            </p:cNvCxnSpPr>
            <p:nvPr/>
          </p:nvCxnSpPr>
          <p:spPr>
            <a:xfrm>
              <a:off x="5750089" y="3997905"/>
              <a:ext cx="98973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/>
            <p:cNvSpPr/>
            <p:nvPr/>
          </p:nvSpPr>
          <p:spPr>
            <a:xfrm>
              <a:off x="5181600" y="3713659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B</a:t>
              </a:r>
            </a:p>
          </p:txBody>
        </p:sp>
        <p:sp>
          <p:nvSpPr>
            <p:cNvPr id="59" name="Oval 58"/>
            <p:cNvSpPr/>
            <p:nvPr/>
          </p:nvSpPr>
          <p:spPr>
            <a:xfrm>
              <a:off x="6739828" y="3713659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C</a:t>
              </a:r>
            </a:p>
          </p:txBody>
        </p:sp>
        <p:sp>
          <p:nvSpPr>
            <p:cNvPr id="60" name="Can 59"/>
            <p:cNvSpPr/>
            <p:nvPr/>
          </p:nvSpPr>
          <p:spPr>
            <a:xfrm>
              <a:off x="6032286" y="3821730"/>
              <a:ext cx="478513" cy="342692"/>
            </a:xfrm>
            <a:prstGeom prst="can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6236221" y="4326647"/>
            <a:ext cx="1487993" cy="397753"/>
            <a:chOff x="5181600" y="3713659"/>
            <a:chExt cx="2126717" cy="568490"/>
          </a:xfrm>
        </p:grpSpPr>
        <p:cxnSp>
          <p:nvCxnSpPr>
            <p:cNvPr id="62" name="Straight Arrow Connector 61"/>
            <p:cNvCxnSpPr>
              <a:stCxn id="63" idx="6"/>
              <a:endCxn id="64" idx="2"/>
            </p:cNvCxnSpPr>
            <p:nvPr/>
          </p:nvCxnSpPr>
          <p:spPr>
            <a:xfrm>
              <a:off x="5750089" y="3997905"/>
              <a:ext cx="98973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/>
            <p:cNvSpPr/>
            <p:nvPr/>
          </p:nvSpPr>
          <p:spPr>
            <a:xfrm>
              <a:off x="5181600" y="3713659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C</a:t>
              </a:r>
            </a:p>
          </p:txBody>
        </p:sp>
        <p:sp>
          <p:nvSpPr>
            <p:cNvPr id="64" name="Oval 63"/>
            <p:cNvSpPr/>
            <p:nvPr/>
          </p:nvSpPr>
          <p:spPr>
            <a:xfrm>
              <a:off x="6739828" y="3713659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D</a:t>
              </a:r>
            </a:p>
          </p:txBody>
        </p:sp>
        <p:sp>
          <p:nvSpPr>
            <p:cNvPr id="65" name="Can 64"/>
            <p:cNvSpPr/>
            <p:nvPr/>
          </p:nvSpPr>
          <p:spPr>
            <a:xfrm>
              <a:off x="6032286" y="3821730"/>
              <a:ext cx="478513" cy="342692"/>
            </a:xfrm>
            <a:prstGeom prst="can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240925" y="2783743"/>
            <a:ext cx="1487993" cy="397753"/>
            <a:chOff x="5181600" y="3713659"/>
            <a:chExt cx="2126717" cy="568490"/>
          </a:xfrm>
        </p:grpSpPr>
        <p:cxnSp>
          <p:nvCxnSpPr>
            <p:cNvPr id="67" name="Straight Arrow Connector 66"/>
            <p:cNvCxnSpPr>
              <a:stCxn id="68" idx="6"/>
              <a:endCxn id="69" idx="2"/>
            </p:cNvCxnSpPr>
            <p:nvPr/>
          </p:nvCxnSpPr>
          <p:spPr>
            <a:xfrm>
              <a:off x="5750089" y="3997905"/>
              <a:ext cx="98973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5181600" y="3713659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6739828" y="3713659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B</a:t>
              </a:r>
            </a:p>
          </p:txBody>
        </p:sp>
        <p:sp>
          <p:nvSpPr>
            <p:cNvPr id="70" name="Can 69"/>
            <p:cNvSpPr/>
            <p:nvPr/>
          </p:nvSpPr>
          <p:spPr>
            <a:xfrm>
              <a:off x="6032286" y="3821730"/>
              <a:ext cx="478513" cy="342692"/>
            </a:xfrm>
            <a:prstGeom prst="can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71" name="Group 70"/>
          <p:cNvGrpSpPr>
            <a:grpSpLocks noChangeAspect="1"/>
          </p:cNvGrpSpPr>
          <p:nvPr/>
        </p:nvGrpSpPr>
        <p:grpSpPr>
          <a:xfrm>
            <a:off x="1565029" y="2733793"/>
            <a:ext cx="464150" cy="446397"/>
            <a:chOff x="5181600" y="3713659"/>
            <a:chExt cx="654785" cy="629741"/>
          </a:xfrm>
        </p:grpSpPr>
        <p:sp>
          <p:nvSpPr>
            <p:cNvPr id="72" name="Oval 71"/>
            <p:cNvSpPr/>
            <p:nvPr/>
          </p:nvSpPr>
          <p:spPr>
            <a:xfrm>
              <a:off x="5181600" y="3713659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73" name="Can 72"/>
            <p:cNvSpPr/>
            <p:nvPr/>
          </p:nvSpPr>
          <p:spPr>
            <a:xfrm>
              <a:off x="5562600" y="4141645"/>
              <a:ext cx="273785" cy="201755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Can 73"/>
          <p:cNvSpPr/>
          <p:nvPr/>
        </p:nvSpPr>
        <p:spPr>
          <a:xfrm>
            <a:off x="3733800" y="3091061"/>
            <a:ext cx="213483" cy="157318"/>
          </a:xfrm>
          <a:prstGeom prst="can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/>
          <p:cNvGrpSpPr>
            <a:grpSpLocks noChangeAspect="1"/>
          </p:cNvGrpSpPr>
          <p:nvPr/>
        </p:nvGrpSpPr>
        <p:grpSpPr>
          <a:xfrm>
            <a:off x="1565029" y="3238972"/>
            <a:ext cx="464150" cy="446397"/>
            <a:chOff x="2057400" y="3476935"/>
            <a:chExt cx="654785" cy="629741"/>
          </a:xfrm>
        </p:grpSpPr>
        <p:sp>
          <p:nvSpPr>
            <p:cNvPr id="81" name="Oval 80"/>
            <p:cNvSpPr/>
            <p:nvPr/>
          </p:nvSpPr>
          <p:spPr>
            <a:xfrm>
              <a:off x="2057400" y="3476935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latin typeface="Gill Sans Light"/>
                  <a:cs typeface="Gill Sans Light"/>
                </a:rPr>
                <a:t>B</a:t>
              </a:r>
            </a:p>
          </p:txBody>
        </p:sp>
        <p:sp>
          <p:nvSpPr>
            <p:cNvPr id="82" name="Can 81"/>
            <p:cNvSpPr/>
            <p:nvPr/>
          </p:nvSpPr>
          <p:spPr>
            <a:xfrm>
              <a:off x="2438400" y="3904921"/>
              <a:ext cx="273785" cy="201755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3" name="Can 82"/>
          <p:cNvSpPr/>
          <p:nvPr/>
        </p:nvSpPr>
        <p:spPr>
          <a:xfrm>
            <a:off x="4800600" y="3119282"/>
            <a:ext cx="213483" cy="157318"/>
          </a:xfrm>
          <a:prstGeom prst="can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3462343" y="3327182"/>
            <a:ext cx="1566857" cy="1494905"/>
            <a:chOff x="3462343" y="3327182"/>
            <a:chExt cx="1566857" cy="1494905"/>
          </a:xfrm>
        </p:grpSpPr>
        <p:grpSp>
          <p:nvGrpSpPr>
            <p:cNvPr id="94" name="Group 93"/>
            <p:cNvGrpSpPr/>
            <p:nvPr/>
          </p:nvGrpSpPr>
          <p:grpSpPr>
            <a:xfrm>
              <a:off x="3462343" y="3327182"/>
              <a:ext cx="1487993" cy="397753"/>
              <a:chOff x="5181600" y="3713659"/>
              <a:chExt cx="2126717" cy="568490"/>
            </a:xfrm>
          </p:grpSpPr>
          <p:cxnSp>
            <p:nvCxnSpPr>
              <p:cNvPr id="95" name="Straight Arrow Connector 94"/>
              <p:cNvCxnSpPr>
                <a:stCxn id="96" idx="6"/>
                <a:endCxn id="97" idx="2"/>
              </p:cNvCxnSpPr>
              <p:nvPr/>
            </p:nvCxnSpPr>
            <p:spPr>
              <a:xfrm>
                <a:off x="5750089" y="3997905"/>
                <a:ext cx="98973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/>
              <p:cNvSpPr/>
              <p:nvPr/>
            </p:nvSpPr>
            <p:spPr>
              <a:xfrm>
                <a:off x="5181600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6739828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Gill Sans Light"/>
                    <a:cs typeface="Gill Sans Light"/>
                  </a:rPr>
                  <a:t>C</a:t>
                </a:r>
              </a:p>
            </p:txBody>
          </p:sp>
          <p:sp>
            <p:nvSpPr>
              <p:cNvPr id="98" name="Can 97"/>
              <p:cNvSpPr/>
              <p:nvPr/>
            </p:nvSpPr>
            <p:spPr>
              <a:xfrm>
                <a:off x="6032286" y="3821730"/>
                <a:ext cx="478513" cy="342692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3462343" y="3841483"/>
              <a:ext cx="1487993" cy="397753"/>
              <a:chOff x="5181600" y="3713659"/>
              <a:chExt cx="2126717" cy="568490"/>
            </a:xfrm>
          </p:grpSpPr>
          <p:cxnSp>
            <p:nvCxnSpPr>
              <p:cNvPr id="100" name="Straight Arrow Connector 99"/>
              <p:cNvCxnSpPr>
                <a:stCxn id="101" idx="6"/>
                <a:endCxn id="102" idx="2"/>
              </p:cNvCxnSpPr>
              <p:nvPr/>
            </p:nvCxnSpPr>
            <p:spPr>
              <a:xfrm>
                <a:off x="5750089" y="3997905"/>
                <a:ext cx="98973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Oval 100"/>
              <p:cNvSpPr/>
              <p:nvPr/>
            </p:nvSpPr>
            <p:spPr>
              <a:xfrm>
                <a:off x="5181600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Gill Sans Light"/>
                    <a:cs typeface="Gill Sans Light"/>
                  </a:rPr>
                  <a:t>B</a:t>
                </a:r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6739828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Gill Sans Light"/>
                    <a:cs typeface="Gill Sans Light"/>
                  </a:rPr>
                  <a:t>C</a:t>
                </a:r>
              </a:p>
            </p:txBody>
          </p:sp>
          <p:sp>
            <p:nvSpPr>
              <p:cNvPr id="103" name="Can 102"/>
              <p:cNvSpPr/>
              <p:nvPr/>
            </p:nvSpPr>
            <p:spPr>
              <a:xfrm>
                <a:off x="6032286" y="3821730"/>
                <a:ext cx="478513" cy="342692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>
              <a:off x="3462343" y="4355784"/>
              <a:ext cx="1487993" cy="397753"/>
              <a:chOff x="5181600" y="3713659"/>
              <a:chExt cx="2126717" cy="568490"/>
            </a:xfrm>
          </p:grpSpPr>
          <p:cxnSp>
            <p:nvCxnSpPr>
              <p:cNvPr id="105" name="Straight Arrow Connector 104"/>
              <p:cNvCxnSpPr>
                <a:stCxn id="106" idx="6"/>
                <a:endCxn id="107" idx="2"/>
              </p:cNvCxnSpPr>
              <p:nvPr/>
            </p:nvCxnSpPr>
            <p:spPr>
              <a:xfrm>
                <a:off x="5750089" y="3997905"/>
                <a:ext cx="98973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Oval 105"/>
              <p:cNvSpPr/>
              <p:nvPr/>
            </p:nvSpPr>
            <p:spPr>
              <a:xfrm>
                <a:off x="5181600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Gill Sans Light"/>
                    <a:cs typeface="Gill Sans Light"/>
                  </a:rPr>
                  <a:t>C</a:t>
                </a: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6739828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Gill Sans Light"/>
                    <a:cs typeface="Gill Sans Light"/>
                  </a:rPr>
                  <a:t>D</a:t>
                </a:r>
              </a:p>
            </p:txBody>
          </p:sp>
          <p:sp>
            <p:nvSpPr>
              <p:cNvPr id="108" name="Can 107"/>
              <p:cNvSpPr/>
              <p:nvPr/>
            </p:nvSpPr>
            <p:spPr>
              <a:xfrm>
                <a:off x="6032286" y="3821730"/>
                <a:ext cx="478513" cy="342692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109" name="Can 108"/>
            <p:cNvSpPr/>
            <p:nvPr/>
          </p:nvSpPr>
          <p:spPr>
            <a:xfrm>
              <a:off x="3748917" y="3641769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Can 109"/>
            <p:cNvSpPr/>
            <p:nvPr/>
          </p:nvSpPr>
          <p:spPr>
            <a:xfrm>
              <a:off x="4815717" y="3655028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Can 110"/>
            <p:cNvSpPr/>
            <p:nvPr/>
          </p:nvSpPr>
          <p:spPr>
            <a:xfrm>
              <a:off x="3748917" y="4173588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Can 111"/>
            <p:cNvSpPr/>
            <p:nvPr/>
          </p:nvSpPr>
          <p:spPr>
            <a:xfrm>
              <a:off x="4815717" y="4192674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Can 112"/>
            <p:cNvSpPr/>
            <p:nvPr/>
          </p:nvSpPr>
          <p:spPr>
            <a:xfrm>
              <a:off x="4815717" y="4662270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Can 113"/>
            <p:cNvSpPr/>
            <p:nvPr/>
          </p:nvSpPr>
          <p:spPr>
            <a:xfrm>
              <a:off x="3748917" y="4664769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CustomShape 4">
            <a:extLst>
              <a:ext uri="{FF2B5EF4-FFF2-40B4-BE49-F238E27FC236}">
                <a16:creationId xmlns:a16="http://schemas.microsoft.com/office/drawing/2014/main" id="{C4DB46FB-B589-4A72-83D3-4A55D1FED8B3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7" name="Footer Placeholder 3">
            <a:extLst>
              <a:ext uri="{FF2B5EF4-FFF2-40B4-BE49-F238E27FC236}">
                <a16:creationId xmlns:a16="http://schemas.microsoft.com/office/drawing/2014/main" id="{AC625CBD-4C05-443A-9A06-1ECFD090A2C2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409400" y="2341440"/>
              <a:ext cx="6836760" cy="37234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0760" y="2331360"/>
                <a:ext cx="6857640" cy="374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493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7037E-7 L -0.3 3.7037E-7 " pathEditMode="relative" ptsTypes="AA">
                                      <p:cBhvr>
                                        <p:cTn id="8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48148E-6 L 0.20868 0.0050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4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0.00046 L 0.32847 -0.06829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24" y="-3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4" grpId="0" animBg="1"/>
      <p:bldP spid="8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/>
          <p:cNvCxnSpPr>
            <a:stCxn id="4" idx="6"/>
            <a:endCxn id="7" idx="2"/>
          </p:cNvCxnSpPr>
          <p:nvPr/>
        </p:nvCxnSpPr>
        <p:spPr>
          <a:xfrm>
            <a:off x="5981700" y="2171700"/>
            <a:ext cx="19431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6705600" y="5791200"/>
            <a:ext cx="533400" cy="5334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8" name="Oval 7"/>
          <p:cNvSpPr/>
          <p:nvPr/>
        </p:nvSpPr>
        <p:spPr>
          <a:xfrm>
            <a:off x="7924800" y="4495800"/>
            <a:ext cx="533400" cy="5334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E</a:t>
            </a:r>
          </a:p>
        </p:txBody>
      </p:sp>
      <p:cxnSp>
        <p:nvCxnSpPr>
          <p:cNvPr id="14" name="Straight Arrow Connector 13"/>
          <p:cNvCxnSpPr>
            <a:stCxn id="5" idx="0"/>
            <a:endCxn id="4" idx="4"/>
          </p:cNvCxnSpPr>
          <p:nvPr/>
        </p:nvCxnSpPr>
        <p:spPr>
          <a:xfrm flipV="1">
            <a:off x="5715000" y="2438400"/>
            <a:ext cx="0" cy="20574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0"/>
            <a:endCxn id="7" idx="4"/>
          </p:cNvCxnSpPr>
          <p:nvPr/>
        </p:nvCxnSpPr>
        <p:spPr>
          <a:xfrm flipV="1">
            <a:off x="8191500" y="2438400"/>
            <a:ext cx="0" cy="20574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4"/>
            <a:endCxn id="3" idx="0"/>
          </p:cNvCxnSpPr>
          <p:nvPr/>
        </p:nvCxnSpPr>
        <p:spPr>
          <a:xfrm>
            <a:off x="6972300" y="3734052"/>
            <a:ext cx="0" cy="205714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" idx="1"/>
            <a:endCxn id="5" idx="5"/>
          </p:cNvCxnSpPr>
          <p:nvPr/>
        </p:nvCxnSpPr>
        <p:spPr>
          <a:xfrm flipH="1" flipV="1">
            <a:off x="5903585" y="4951085"/>
            <a:ext cx="880130" cy="91823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" idx="7"/>
            <a:endCxn id="8" idx="3"/>
          </p:cNvCxnSpPr>
          <p:nvPr/>
        </p:nvCxnSpPr>
        <p:spPr>
          <a:xfrm flipV="1">
            <a:off x="7160885" y="4951085"/>
            <a:ext cx="842030" cy="91823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an 23"/>
          <p:cNvSpPr/>
          <p:nvPr/>
        </p:nvSpPr>
        <p:spPr>
          <a:xfrm>
            <a:off x="5867400" y="4943755"/>
            <a:ext cx="219355" cy="161645"/>
          </a:xfrm>
          <a:prstGeom prst="can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an 24"/>
          <p:cNvSpPr/>
          <p:nvPr/>
        </p:nvSpPr>
        <p:spPr>
          <a:xfrm>
            <a:off x="8315045" y="4943755"/>
            <a:ext cx="219355" cy="161645"/>
          </a:xfrm>
          <a:prstGeom prst="can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an 27"/>
          <p:cNvSpPr/>
          <p:nvPr/>
        </p:nvSpPr>
        <p:spPr>
          <a:xfrm>
            <a:off x="7086600" y="6239155"/>
            <a:ext cx="219355" cy="161645"/>
          </a:xfrm>
          <a:prstGeom prst="can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an 30"/>
          <p:cNvSpPr/>
          <p:nvPr/>
        </p:nvSpPr>
        <p:spPr>
          <a:xfrm>
            <a:off x="5605322" y="3419755"/>
            <a:ext cx="219355" cy="161645"/>
          </a:xfrm>
          <a:prstGeom prst="can">
            <a:avLst/>
          </a:prstGeom>
          <a:solidFill>
            <a:schemeClr val="accent6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n 31"/>
          <p:cNvSpPr/>
          <p:nvPr/>
        </p:nvSpPr>
        <p:spPr>
          <a:xfrm>
            <a:off x="8086445" y="3429000"/>
            <a:ext cx="219355" cy="161645"/>
          </a:xfrm>
          <a:prstGeom prst="can">
            <a:avLst/>
          </a:prstGeom>
          <a:solidFill>
            <a:schemeClr val="accent6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an 39"/>
          <p:cNvSpPr/>
          <p:nvPr/>
        </p:nvSpPr>
        <p:spPr>
          <a:xfrm>
            <a:off x="6858000" y="4724400"/>
            <a:ext cx="219355" cy="161645"/>
          </a:xfrm>
          <a:prstGeom prst="can">
            <a:avLst/>
          </a:prstGeom>
          <a:solidFill>
            <a:schemeClr val="accent6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an 40"/>
          <p:cNvSpPr/>
          <p:nvPr/>
        </p:nvSpPr>
        <p:spPr>
          <a:xfrm>
            <a:off x="6257645" y="5334000"/>
            <a:ext cx="219355" cy="161645"/>
          </a:xfrm>
          <a:prstGeom prst="can">
            <a:avLst/>
          </a:prstGeom>
          <a:solidFill>
            <a:schemeClr val="accent6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an 42"/>
          <p:cNvSpPr/>
          <p:nvPr/>
        </p:nvSpPr>
        <p:spPr>
          <a:xfrm>
            <a:off x="7467600" y="5334000"/>
            <a:ext cx="219355" cy="161645"/>
          </a:xfrm>
          <a:prstGeom prst="can">
            <a:avLst/>
          </a:prstGeom>
          <a:solidFill>
            <a:schemeClr val="accent6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an 43"/>
          <p:cNvSpPr/>
          <p:nvPr/>
        </p:nvSpPr>
        <p:spPr>
          <a:xfrm>
            <a:off x="6858000" y="2057400"/>
            <a:ext cx="219355" cy="161645"/>
          </a:xfrm>
          <a:prstGeom prst="can">
            <a:avLst/>
          </a:prstGeom>
          <a:solidFill>
            <a:schemeClr val="accent6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Vertical Text Placeholder 4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Map-Reduce</a:t>
            </a:r>
            <a:r>
              <a:rPr lang="en-US" dirty="0"/>
              <a:t> for each vertex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Map Reduce Triplets</a:t>
            </a:r>
          </a:p>
        </p:txBody>
      </p:sp>
      <p:sp>
        <p:nvSpPr>
          <p:cNvPr id="5" name="Oval 4"/>
          <p:cNvSpPr/>
          <p:nvPr/>
        </p:nvSpPr>
        <p:spPr>
          <a:xfrm>
            <a:off x="5448300" y="4495800"/>
            <a:ext cx="533400" cy="5334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9" name="Rectangle 8"/>
          <p:cNvSpPr/>
          <p:nvPr/>
        </p:nvSpPr>
        <p:spPr>
          <a:xfrm>
            <a:off x="5334000" y="1752600"/>
            <a:ext cx="3276600" cy="48006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5448300" y="1905000"/>
            <a:ext cx="533400" cy="5334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Oval 5"/>
          <p:cNvSpPr/>
          <p:nvPr/>
        </p:nvSpPr>
        <p:spPr>
          <a:xfrm>
            <a:off x="6705600" y="3200652"/>
            <a:ext cx="533400" cy="5334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" name="Oval 6"/>
          <p:cNvSpPr/>
          <p:nvPr/>
        </p:nvSpPr>
        <p:spPr>
          <a:xfrm>
            <a:off x="7924800" y="1905000"/>
            <a:ext cx="533400" cy="5334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10" name="Straight Arrow Connector 9"/>
          <p:cNvCxnSpPr>
            <a:stCxn id="4" idx="5"/>
            <a:endCxn id="6" idx="1"/>
          </p:cNvCxnSpPr>
          <p:nvPr/>
        </p:nvCxnSpPr>
        <p:spPr>
          <a:xfrm>
            <a:off x="5903585" y="2360285"/>
            <a:ext cx="880130" cy="91848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3"/>
            <a:endCxn id="6" idx="7"/>
          </p:cNvCxnSpPr>
          <p:nvPr/>
        </p:nvCxnSpPr>
        <p:spPr>
          <a:xfrm flipH="1">
            <a:off x="7160885" y="2360285"/>
            <a:ext cx="842030" cy="91848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an 20"/>
          <p:cNvSpPr/>
          <p:nvPr/>
        </p:nvSpPr>
        <p:spPr>
          <a:xfrm>
            <a:off x="5867400" y="2314855"/>
            <a:ext cx="219355" cy="161645"/>
          </a:xfrm>
          <a:prstGeom prst="can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n 22"/>
          <p:cNvSpPr/>
          <p:nvPr/>
        </p:nvSpPr>
        <p:spPr>
          <a:xfrm>
            <a:off x="8315045" y="2314855"/>
            <a:ext cx="219355" cy="161645"/>
          </a:xfrm>
          <a:prstGeom prst="can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n 25"/>
          <p:cNvSpPr/>
          <p:nvPr/>
        </p:nvSpPr>
        <p:spPr>
          <a:xfrm>
            <a:off x="7086600" y="3648355"/>
            <a:ext cx="219355" cy="161645"/>
          </a:xfrm>
          <a:prstGeom prst="can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an 34"/>
          <p:cNvSpPr/>
          <p:nvPr/>
        </p:nvSpPr>
        <p:spPr>
          <a:xfrm>
            <a:off x="7467600" y="2743200"/>
            <a:ext cx="219355" cy="161645"/>
          </a:xfrm>
          <a:prstGeom prst="can">
            <a:avLst/>
          </a:prstGeom>
          <a:solidFill>
            <a:schemeClr val="accent6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an 36"/>
          <p:cNvSpPr/>
          <p:nvPr/>
        </p:nvSpPr>
        <p:spPr>
          <a:xfrm>
            <a:off x="6257645" y="2743200"/>
            <a:ext cx="219355" cy="161645"/>
          </a:xfrm>
          <a:prstGeom prst="can">
            <a:avLst/>
          </a:prstGeom>
          <a:solidFill>
            <a:schemeClr val="accent6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0" name="Group 89"/>
          <p:cNvGrpSpPr/>
          <p:nvPr/>
        </p:nvGrpSpPr>
        <p:grpSpPr>
          <a:xfrm>
            <a:off x="591033" y="2895600"/>
            <a:ext cx="3162645" cy="1600200"/>
            <a:chOff x="591033" y="2895600"/>
            <a:chExt cx="3162645" cy="1600200"/>
          </a:xfrm>
        </p:grpSpPr>
        <p:sp>
          <p:nvSpPr>
            <p:cNvPr id="62" name="Rectangle 61"/>
            <p:cNvSpPr/>
            <p:nvPr/>
          </p:nvSpPr>
          <p:spPr>
            <a:xfrm>
              <a:off x="591033" y="2895600"/>
              <a:ext cx="3162645" cy="5316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hangingPunct="0">
                <a:spcBef>
                  <a:spcPts val="2000"/>
                </a:spcBef>
              </a:pPr>
              <a:r>
                <a:rPr lang="en-US" sz="3200" dirty="0">
                  <a:solidFill>
                    <a:prstClr val="black"/>
                  </a:solidFill>
                  <a:latin typeface="Gill Sans Light"/>
                  <a:ea typeface="ＭＳ Ｐゴシック" pitchFamily="-65" charset="-128"/>
                  <a:cs typeface="Gill Sans Light"/>
                </a:rPr>
                <a:t> </a:t>
              </a:r>
              <a:r>
                <a:rPr lang="en-US" sz="3200" dirty="0" err="1">
                  <a:solidFill>
                    <a:prstClr val="black"/>
                  </a:solidFill>
                  <a:latin typeface="Gill Sans Light"/>
                  <a:ea typeface="ＭＳ Ｐゴシック" pitchFamily="-65" charset="-128"/>
                  <a:cs typeface="Gill Sans Light"/>
                </a:rPr>
                <a:t>mapF</a:t>
              </a:r>
              <a:r>
                <a:rPr lang="en-US" sz="3200" dirty="0">
                  <a:solidFill>
                    <a:prstClr val="black"/>
                  </a:solidFill>
                  <a:latin typeface="Gill Sans Light"/>
                  <a:ea typeface="ＭＳ Ｐゴシック" pitchFamily="-65" charset="-128"/>
                  <a:cs typeface="Gill Sans Light"/>
                </a:rPr>
                <a:t>(               )</a:t>
              </a: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1848678" y="3058448"/>
              <a:ext cx="1620078" cy="461684"/>
              <a:chOff x="1418945" y="5067300"/>
              <a:chExt cx="1770481" cy="504545"/>
            </a:xfrm>
          </p:grpSpPr>
          <p:cxnSp>
            <p:nvCxnSpPr>
              <p:cNvPr id="45" name="Straight Arrow Connector 44"/>
              <p:cNvCxnSpPr>
                <a:stCxn id="47" idx="6"/>
                <a:endCxn id="48" idx="2"/>
              </p:cNvCxnSpPr>
              <p:nvPr/>
            </p:nvCxnSpPr>
            <p:spPr>
              <a:xfrm>
                <a:off x="1874416" y="5295036"/>
                <a:ext cx="79258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/>
              <p:cNvSpPr/>
              <p:nvPr/>
            </p:nvSpPr>
            <p:spPr>
              <a:xfrm>
                <a:off x="1418945" y="5067300"/>
                <a:ext cx="455471" cy="455471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A</a:t>
                </a: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667000" y="5067300"/>
                <a:ext cx="455471" cy="455471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B</a:t>
                </a:r>
              </a:p>
            </p:txBody>
          </p:sp>
          <p:sp>
            <p:nvSpPr>
              <p:cNvPr id="49" name="Can 48"/>
              <p:cNvSpPr/>
              <p:nvPr/>
            </p:nvSpPr>
            <p:spPr>
              <a:xfrm>
                <a:off x="1676400" y="5410200"/>
                <a:ext cx="219355" cy="16164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Can 49"/>
              <p:cNvSpPr/>
              <p:nvPr/>
            </p:nvSpPr>
            <p:spPr>
              <a:xfrm>
                <a:off x="2970071" y="5410200"/>
                <a:ext cx="219355" cy="16164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Can 45"/>
              <p:cNvSpPr/>
              <p:nvPr/>
            </p:nvSpPr>
            <p:spPr>
              <a:xfrm>
                <a:off x="2209800" y="5219700"/>
                <a:ext cx="219355" cy="161645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3" name="Rectangle 72"/>
            <p:cNvSpPr/>
            <p:nvPr/>
          </p:nvSpPr>
          <p:spPr>
            <a:xfrm>
              <a:off x="591033" y="3871268"/>
              <a:ext cx="3162645" cy="5316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hangingPunct="0">
                <a:spcBef>
                  <a:spcPts val="2000"/>
                </a:spcBef>
              </a:pPr>
              <a:r>
                <a:rPr lang="en-US" sz="3200" dirty="0">
                  <a:solidFill>
                    <a:prstClr val="black"/>
                  </a:solidFill>
                  <a:latin typeface="Gill Sans Light"/>
                  <a:ea typeface="ＭＳ Ｐゴシック" pitchFamily="-65" charset="-128"/>
                  <a:cs typeface="Gill Sans Light"/>
                </a:rPr>
                <a:t> </a:t>
              </a:r>
              <a:r>
                <a:rPr lang="en-US" sz="3200" dirty="0" err="1">
                  <a:solidFill>
                    <a:prstClr val="black"/>
                  </a:solidFill>
                  <a:latin typeface="Gill Sans Light"/>
                  <a:ea typeface="ＭＳ Ｐゴシック" pitchFamily="-65" charset="-128"/>
                  <a:cs typeface="Gill Sans Light"/>
                </a:rPr>
                <a:t>mapF</a:t>
              </a:r>
              <a:r>
                <a:rPr lang="en-US" sz="3200" dirty="0">
                  <a:solidFill>
                    <a:prstClr val="black"/>
                  </a:solidFill>
                  <a:latin typeface="Gill Sans Light"/>
                  <a:ea typeface="ＭＳ Ｐゴシック" pitchFamily="-65" charset="-128"/>
                  <a:cs typeface="Gill Sans Light"/>
                </a:rPr>
                <a:t>(               )</a:t>
              </a: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1848678" y="4034116"/>
              <a:ext cx="1620078" cy="461684"/>
              <a:chOff x="1418945" y="5067300"/>
              <a:chExt cx="1770481" cy="504545"/>
            </a:xfrm>
          </p:grpSpPr>
          <p:cxnSp>
            <p:nvCxnSpPr>
              <p:cNvPr id="75" name="Straight Arrow Connector 74"/>
              <p:cNvCxnSpPr>
                <a:stCxn id="76" idx="6"/>
                <a:endCxn id="77" idx="2"/>
              </p:cNvCxnSpPr>
              <p:nvPr/>
            </p:nvCxnSpPr>
            <p:spPr>
              <a:xfrm>
                <a:off x="1874416" y="5295036"/>
                <a:ext cx="79258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>
              <a:xfrm>
                <a:off x="1418945" y="5067300"/>
                <a:ext cx="455471" cy="455471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A</a:t>
                </a: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2667000" y="5067300"/>
                <a:ext cx="455471" cy="455471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C</a:t>
                </a:r>
              </a:p>
            </p:txBody>
          </p:sp>
          <p:sp>
            <p:nvSpPr>
              <p:cNvPr id="78" name="Can 77"/>
              <p:cNvSpPr/>
              <p:nvPr/>
            </p:nvSpPr>
            <p:spPr>
              <a:xfrm>
                <a:off x="1676400" y="5410200"/>
                <a:ext cx="219355" cy="16164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Can 78"/>
              <p:cNvSpPr/>
              <p:nvPr/>
            </p:nvSpPr>
            <p:spPr>
              <a:xfrm>
                <a:off x="2970071" y="5410200"/>
                <a:ext cx="219355" cy="16164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Can 79"/>
              <p:cNvSpPr/>
              <p:nvPr/>
            </p:nvSpPr>
            <p:spPr>
              <a:xfrm>
                <a:off x="2209800" y="5219700"/>
                <a:ext cx="219355" cy="161645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1" name="Group 90"/>
          <p:cNvGrpSpPr/>
          <p:nvPr/>
        </p:nvGrpSpPr>
        <p:grpSpPr>
          <a:xfrm>
            <a:off x="3753678" y="2996595"/>
            <a:ext cx="894522" cy="1427492"/>
            <a:chOff x="3753678" y="2996595"/>
            <a:chExt cx="894522" cy="1427492"/>
          </a:xfrm>
        </p:grpSpPr>
        <p:sp>
          <p:nvSpPr>
            <p:cNvPr id="58" name="Can 57"/>
            <p:cNvSpPr/>
            <p:nvPr/>
          </p:nvSpPr>
          <p:spPr>
            <a:xfrm flipH="1">
              <a:off x="4210878" y="2996595"/>
              <a:ext cx="437322" cy="451824"/>
            </a:xfrm>
            <a:prstGeom prst="can">
              <a:avLst>
                <a:gd name="adj" fmla="val 35916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dirty="0"/>
                <a:t>A</a:t>
              </a:r>
              <a:r>
                <a:rPr lang="en-US" baseline="-25000" dirty="0"/>
                <a:t>1</a:t>
              </a:r>
              <a:endParaRPr lang="en-US" dirty="0"/>
            </a:p>
          </p:txBody>
        </p:sp>
        <p:sp>
          <p:nvSpPr>
            <p:cNvPr id="29" name="Right Arrow 28"/>
            <p:cNvSpPr/>
            <p:nvPr/>
          </p:nvSpPr>
          <p:spPr>
            <a:xfrm>
              <a:off x="3753678" y="3148995"/>
              <a:ext cx="304800" cy="147913"/>
            </a:xfrm>
            <a:prstGeom prst="rightArrow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Can 80"/>
            <p:cNvSpPr/>
            <p:nvPr/>
          </p:nvSpPr>
          <p:spPr>
            <a:xfrm flipH="1">
              <a:off x="4210878" y="3972263"/>
              <a:ext cx="437322" cy="451824"/>
            </a:xfrm>
            <a:prstGeom prst="can">
              <a:avLst>
                <a:gd name="adj" fmla="val 35916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dirty="0"/>
                <a:t>A</a:t>
              </a:r>
              <a:r>
                <a:rPr lang="en-US" baseline="-25000" dirty="0"/>
                <a:t>2</a:t>
              </a:r>
              <a:endParaRPr lang="en-US" dirty="0"/>
            </a:p>
          </p:txBody>
        </p:sp>
        <p:sp>
          <p:nvSpPr>
            <p:cNvPr id="82" name="Right Arrow 81"/>
            <p:cNvSpPr/>
            <p:nvPr/>
          </p:nvSpPr>
          <p:spPr>
            <a:xfrm>
              <a:off x="3753678" y="4124663"/>
              <a:ext cx="304800" cy="147913"/>
            </a:xfrm>
            <a:prstGeom prst="rightArrow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09600" y="5282624"/>
            <a:ext cx="3156834" cy="584776"/>
            <a:chOff x="457200" y="5229837"/>
            <a:chExt cx="3156834" cy="584776"/>
          </a:xfrm>
        </p:grpSpPr>
        <p:sp>
          <p:nvSpPr>
            <p:cNvPr id="83" name="Rectangle 82"/>
            <p:cNvSpPr/>
            <p:nvPr/>
          </p:nvSpPr>
          <p:spPr>
            <a:xfrm>
              <a:off x="457200" y="5229837"/>
              <a:ext cx="3156834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hangingPunct="0">
                <a:spcBef>
                  <a:spcPts val="2000"/>
                </a:spcBef>
              </a:pPr>
              <a:r>
                <a:rPr lang="en-US" sz="3200" dirty="0">
                  <a:solidFill>
                    <a:prstClr val="black"/>
                  </a:solidFill>
                  <a:latin typeface="Gill Sans Light"/>
                  <a:ea typeface="ＭＳ Ｐゴシック" pitchFamily="-65" charset="-128"/>
                  <a:cs typeface="Gill Sans Light"/>
                </a:rPr>
                <a:t> </a:t>
              </a:r>
              <a:r>
                <a:rPr lang="en-US" sz="3200" dirty="0" err="1">
                  <a:solidFill>
                    <a:prstClr val="black"/>
                  </a:solidFill>
                  <a:latin typeface="Gill Sans Light"/>
                  <a:ea typeface="ＭＳ Ｐゴシック" pitchFamily="-65" charset="-128"/>
                  <a:cs typeface="Gill Sans Light"/>
                </a:rPr>
                <a:t>reduceF</a:t>
              </a:r>
              <a:r>
                <a:rPr lang="en-US" sz="3200" dirty="0">
                  <a:solidFill>
                    <a:prstClr val="black"/>
                  </a:solidFill>
                  <a:latin typeface="Gill Sans Light"/>
                  <a:ea typeface="ＭＳ Ｐゴシック" pitchFamily="-65" charset="-128"/>
                  <a:cs typeface="Gill Sans Light"/>
                </a:rPr>
                <a:t>(     ,      )</a:t>
              </a:r>
            </a:p>
          </p:txBody>
        </p:sp>
        <p:sp>
          <p:nvSpPr>
            <p:cNvPr id="84" name="Can 83"/>
            <p:cNvSpPr/>
            <p:nvPr/>
          </p:nvSpPr>
          <p:spPr>
            <a:xfrm flipH="1">
              <a:off x="2161641" y="5339376"/>
              <a:ext cx="437322" cy="451824"/>
            </a:xfrm>
            <a:prstGeom prst="can">
              <a:avLst>
                <a:gd name="adj" fmla="val 35916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dirty="0"/>
                <a:t>A</a:t>
              </a:r>
              <a:r>
                <a:rPr lang="en-US" baseline="-25000" dirty="0"/>
                <a:t>1</a:t>
              </a:r>
              <a:endParaRPr lang="en-US" dirty="0"/>
            </a:p>
          </p:txBody>
        </p:sp>
        <p:sp>
          <p:nvSpPr>
            <p:cNvPr id="85" name="Can 84"/>
            <p:cNvSpPr/>
            <p:nvPr/>
          </p:nvSpPr>
          <p:spPr>
            <a:xfrm flipH="1">
              <a:off x="2839278" y="5339376"/>
              <a:ext cx="437322" cy="451824"/>
            </a:xfrm>
            <a:prstGeom prst="can">
              <a:avLst>
                <a:gd name="adj" fmla="val 35916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dirty="0"/>
                <a:t>A</a:t>
              </a:r>
              <a:r>
                <a:rPr lang="en-US" baseline="-25000" dirty="0"/>
                <a:t>2</a:t>
              </a:r>
              <a:endParaRPr lang="en-US" dirty="0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3766434" y="5334000"/>
            <a:ext cx="1034166" cy="533400"/>
            <a:chOff x="3766434" y="5334000"/>
            <a:chExt cx="1034166" cy="533400"/>
          </a:xfrm>
        </p:grpSpPr>
        <p:sp>
          <p:nvSpPr>
            <p:cNvPr id="87" name="Right Arrow 86"/>
            <p:cNvSpPr/>
            <p:nvPr/>
          </p:nvSpPr>
          <p:spPr>
            <a:xfrm>
              <a:off x="3766434" y="5567087"/>
              <a:ext cx="304800" cy="147913"/>
            </a:xfrm>
            <a:prstGeom prst="rightArrow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4210878" y="5334000"/>
              <a:ext cx="533400" cy="53340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89" name="Can 88"/>
            <p:cNvSpPr/>
            <p:nvPr/>
          </p:nvSpPr>
          <p:spPr>
            <a:xfrm flipH="1">
              <a:off x="4581939" y="5715000"/>
              <a:ext cx="218661" cy="146242"/>
            </a:xfrm>
            <a:prstGeom prst="can">
              <a:avLst>
                <a:gd name="adj" fmla="val 35916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4" name="CustomShape 4">
            <a:extLst>
              <a:ext uri="{FF2B5EF4-FFF2-40B4-BE49-F238E27FC236}">
                <a16:creationId xmlns:a16="http://schemas.microsoft.com/office/drawing/2014/main" id="{37B36F84-E1AA-4C66-83BF-47DEAC957D85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5" name="Footer Placeholder 3">
            <a:extLst>
              <a:ext uri="{FF2B5EF4-FFF2-40B4-BE49-F238E27FC236}">
                <a16:creationId xmlns:a16="http://schemas.microsoft.com/office/drawing/2014/main" id="{D5FBB6AC-72F2-4FA9-929B-FA832B2D178F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" name="Ink 11"/>
              <p14:cNvContentPartPr/>
              <p14:nvPr/>
            </p14:nvContentPartPr>
            <p14:xfrm>
              <a:off x="6133680" y="2150280"/>
              <a:ext cx="1684440" cy="100296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26480" y="2141640"/>
                <a:ext cx="1700280" cy="102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014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/>
          <p:cNvCxnSpPr>
            <a:stCxn id="4" idx="6"/>
            <a:endCxn id="7" idx="2"/>
          </p:cNvCxnSpPr>
          <p:nvPr/>
        </p:nvCxnSpPr>
        <p:spPr>
          <a:xfrm>
            <a:off x="6210300" y="2171700"/>
            <a:ext cx="19431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6934200" y="5791200"/>
            <a:ext cx="533400" cy="5334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8" name="Oval 7"/>
          <p:cNvSpPr/>
          <p:nvPr/>
        </p:nvSpPr>
        <p:spPr>
          <a:xfrm>
            <a:off x="8153400" y="4495800"/>
            <a:ext cx="533400" cy="5334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E</a:t>
            </a:r>
          </a:p>
        </p:txBody>
      </p:sp>
      <p:cxnSp>
        <p:nvCxnSpPr>
          <p:cNvPr id="14" name="Straight Arrow Connector 13"/>
          <p:cNvCxnSpPr>
            <a:stCxn id="5" idx="0"/>
            <a:endCxn id="4" idx="4"/>
          </p:cNvCxnSpPr>
          <p:nvPr/>
        </p:nvCxnSpPr>
        <p:spPr>
          <a:xfrm flipV="1">
            <a:off x="5943600" y="2438400"/>
            <a:ext cx="0" cy="20574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0"/>
            <a:endCxn id="7" idx="4"/>
          </p:cNvCxnSpPr>
          <p:nvPr/>
        </p:nvCxnSpPr>
        <p:spPr>
          <a:xfrm flipV="1">
            <a:off x="8420100" y="2438400"/>
            <a:ext cx="0" cy="20574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4"/>
            <a:endCxn id="3" idx="0"/>
          </p:cNvCxnSpPr>
          <p:nvPr/>
        </p:nvCxnSpPr>
        <p:spPr>
          <a:xfrm>
            <a:off x="7200900" y="3734052"/>
            <a:ext cx="0" cy="205714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" idx="1"/>
            <a:endCxn id="5" idx="5"/>
          </p:cNvCxnSpPr>
          <p:nvPr/>
        </p:nvCxnSpPr>
        <p:spPr>
          <a:xfrm flipH="1" flipV="1">
            <a:off x="6132185" y="4951085"/>
            <a:ext cx="880130" cy="91823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" idx="7"/>
            <a:endCxn id="8" idx="3"/>
          </p:cNvCxnSpPr>
          <p:nvPr/>
        </p:nvCxnSpPr>
        <p:spPr>
          <a:xfrm flipV="1">
            <a:off x="7389485" y="4951085"/>
            <a:ext cx="842030" cy="91823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Vertical Text Placeholder 4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What is the age of the oldest follower for each user?</a:t>
            </a:r>
          </a:p>
          <a:p>
            <a:r>
              <a:rPr lang="en-US" sz="2000" dirty="0" err="1">
                <a:latin typeface="Lucida Console"/>
                <a:cs typeface="Lucida Console"/>
              </a:rPr>
              <a:t>val</a:t>
            </a:r>
            <a:r>
              <a:rPr lang="en-US" sz="2000" dirty="0">
                <a:latin typeface="Lucida Console"/>
                <a:cs typeface="Lucida Console"/>
              </a:rPr>
              <a:t> </a:t>
            </a:r>
            <a:r>
              <a:rPr lang="en-US" sz="2000" dirty="0" err="1">
                <a:latin typeface="Lucida Console"/>
                <a:cs typeface="Lucida Console"/>
              </a:rPr>
              <a:t>oldestFollowerAge</a:t>
            </a:r>
            <a:r>
              <a:rPr lang="en-US" sz="2000" dirty="0">
                <a:latin typeface="Lucida Console"/>
                <a:cs typeface="Lucida Console"/>
              </a:rPr>
              <a:t> = graph</a:t>
            </a:r>
            <a:br>
              <a:rPr lang="en-US" sz="2000" dirty="0">
                <a:latin typeface="Lucida Console"/>
                <a:cs typeface="Lucida Console"/>
              </a:rPr>
            </a:br>
            <a:r>
              <a:rPr lang="en-US" sz="2000" dirty="0">
                <a:latin typeface="Lucida Console"/>
                <a:cs typeface="Lucida Console"/>
              </a:rPr>
              <a:t>  .</a:t>
            </a:r>
            <a:r>
              <a:rPr lang="en-US" sz="2000" b="1" i="1" dirty="0" err="1">
                <a:latin typeface="Lucida Console"/>
                <a:cs typeface="Lucida Console"/>
              </a:rPr>
              <a:t>mrTriplets</a:t>
            </a:r>
            <a:r>
              <a:rPr lang="en-US" sz="2000" dirty="0">
                <a:latin typeface="Lucida Console"/>
                <a:cs typeface="Lucida Console"/>
              </a:rPr>
              <a:t>(</a:t>
            </a:r>
            <a:br>
              <a:rPr lang="en-US" sz="2000" dirty="0">
                <a:latin typeface="Lucida Console"/>
                <a:cs typeface="Lucida Console"/>
              </a:rPr>
            </a:br>
            <a:r>
              <a:rPr lang="en-US" sz="2000" dirty="0">
                <a:latin typeface="Lucida Console"/>
                <a:cs typeface="Lucida Console"/>
              </a:rPr>
              <a:t>    e=&gt; (</a:t>
            </a:r>
            <a:r>
              <a:rPr lang="en-US" sz="2000" dirty="0" err="1">
                <a:latin typeface="Lucida Console"/>
                <a:cs typeface="Lucida Console"/>
              </a:rPr>
              <a:t>e.dst.id</a:t>
            </a:r>
            <a:r>
              <a:rPr lang="en-US" sz="2000" dirty="0">
                <a:latin typeface="Lucida Console"/>
                <a:cs typeface="Lucida Console"/>
              </a:rPr>
              <a:t>, </a:t>
            </a:r>
            <a:r>
              <a:rPr lang="en-US" sz="2000" dirty="0" err="1">
                <a:latin typeface="Lucida Console"/>
                <a:cs typeface="Lucida Console"/>
              </a:rPr>
              <a:t>e.src.age</a:t>
            </a:r>
            <a:r>
              <a:rPr lang="en-US" sz="2000" dirty="0">
                <a:latin typeface="Lucida Console"/>
                <a:cs typeface="Lucida Console"/>
              </a:rPr>
              <a:t>),</a:t>
            </a:r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//Map</a:t>
            </a:r>
            <a:r>
              <a:rPr lang="en-US" sz="2000" dirty="0">
                <a:latin typeface="Lucida Console"/>
                <a:cs typeface="Lucida Console"/>
              </a:rPr>
              <a:t>     </a:t>
            </a:r>
            <a:br>
              <a:rPr lang="en-US" sz="2000" dirty="0">
                <a:latin typeface="Lucida Console"/>
                <a:cs typeface="Lucida Console"/>
              </a:rPr>
            </a:br>
            <a:r>
              <a:rPr lang="en-US" sz="2000" dirty="0">
                <a:latin typeface="Lucida Console"/>
                <a:cs typeface="Lucida Console"/>
              </a:rPr>
              <a:t>    (</a:t>
            </a:r>
            <a:r>
              <a:rPr lang="en-US" sz="2000" dirty="0" err="1">
                <a:latin typeface="Lucida Console"/>
                <a:cs typeface="Lucida Console"/>
              </a:rPr>
              <a:t>a,b</a:t>
            </a:r>
            <a:r>
              <a:rPr lang="en-US" sz="2000" dirty="0">
                <a:latin typeface="Lucida Console"/>
                <a:cs typeface="Lucida Console"/>
              </a:rPr>
              <a:t>)=&gt; max(a, b) </a:t>
            </a:r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//Reduce</a:t>
            </a:r>
            <a:r>
              <a:rPr lang="en-US" sz="2000" dirty="0">
                <a:latin typeface="Lucida Console"/>
                <a:cs typeface="Lucida Console"/>
              </a:rPr>
              <a:t> </a:t>
            </a:r>
            <a:br>
              <a:rPr lang="en-US" sz="2000" dirty="0">
                <a:latin typeface="Lucida Console"/>
                <a:cs typeface="Lucida Console"/>
              </a:rPr>
            </a:br>
            <a:r>
              <a:rPr lang="en-US" sz="2000" dirty="0">
                <a:latin typeface="Lucida Console"/>
                <a:cs typeface="Lucida Console"/>
              </a:rPr>
              <a:t>  )</a:t>
            </a:r>
            <a:br>
              <a:rPr lang="en-US" sz="2000" dirty="0">
                <a:latin typeface="Lucida Console"/>
                <a:cs typeface="Lucida Console"/>
              </a:rPr>
            </a:br>
            <a:r>
              <a:rPr lang="en-US" sz="2000" dirty="0">
                <a:latin typeface="Lucida Console"/>
                <a:cs typeface="Lucida Console"/>
              </a:rPr>
              <a:t>  .</a:t>
            </a:r>
            <a:r>
              <a:rPr lang="en-US" sz="2000" b="1" i="1" dirty="0">
                <a:latin typeface="Lucida Console"/>
                <a:cs typeface="Lucida Console"/>
              </a:rPr>
              <a:t>vertices</a:t>
            </a:r>
          </a:p>
          <a:p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Oldest Follower</a:t>
            </a:r>
          </a:p>
        </p:txBody>
      </p:sp>
      <p:sp>
        <p:nvSpPr>
          <p:cNvPr id="5" name="Oval 4"/>
          <p:cNvSpPr/>
          <p:nvPr/>
        </p:nvSpPr>
        <p:spPr>
          <a:xfrm>
            <a:off x="5676900" y="4495800"/>
            <a:ext cx="533400" cy="5334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4" name="Oval 3"/>
          <p:cNvSpPr/>
          <p:nvPr/>
        </p:nvSpPr>
        <p:spPr>
          <a:xfrm>
            <a:off x="5676900" y="1905000"/>
            <a:ext cx="533400" cy="5334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Oval 5"/>
          <p:cNvSpPr/>
          <p:nvPr/>
        </p:nvSpPr>
        <p:spPr>
          <a:xfrm>
            <a:off x="6934200" y="3200652"/>
            <a:ext cx="533400" cy="5334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" name="Oval 6"/>
          <p:cNvSpPr/>
          <p:nvPr/>
        </p:nvSpPr>
        <p:spPr>
          <a:xfrm>
            <a:off x="8153400" y="1905000"/>
            <a:ext cx="533400" cy="5334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10" name="Straight Arrow Connector 9"/>
          <p:cNvCxnSpPr>
            <a:stCxn id="4" idx="5"/>
            <a:endCxn id="6" idx="1"/>
          </p:cNvCxnSpPr>
          <p:nvPr/>
        </p:nvCxnSpPr>
        <p:spPr>
          <a:xfrm>
            <a:off x="6132185" y="2360285"/>
            <a:ext cx="880130" cy="91848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3"/>
            <a:endCxn id="6" idx="7"/>
          </p:cNvCxnSpPr>
          <p:nvPr/>
        </p:nvCxnSpPr>
        <p:spPr>
          <a:xfrm flipH="1">
            <a:off x="7389485" y="2360285"/>
            <a:ext cx="842030" cy="91848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86400" y="16002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Gill Sans Light"/>
                <a:cs typeface="Gill Sans Light"/>
              </a:rPr>
              <a:t>23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966502" y="16002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Gill Sans Light"/>
                <a:cs typeface="Gill Sans Light"/>
              </a:rPr>
              <a:t>42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010400" y="28194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Gill Sans Light"/>
                <a:cs typeface="Gill Sans Light"/>
              </a:rPr>
              <a:t>30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172200" y="45720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Gill Sans Light"/>
                <a:cs typeface="Gill Sans Light"/>
              </a:rPr>
              <a:t>19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652302" y="45720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Gill Sans Light"/>
                <a:cs typeface="Gill Sans Light"/>
              </a:rPr>
              <a:t>75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391400" y="60314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Gill Sans Light"/>
                <a:cs typeface="Gill Sans Light"/>
              </a:rPr>
              <a:t>16</a:t>
            </a:r>
          </a:p>
        </p:txBody>
      </p:sp>
      <p:sp>
        <p:nvSpPr>
          <p:cNvPr id="25" name="CustomShape 4">
            <a:extLst>
              <a:ext uri="{FF2B5EF4-FFF2-40B4-BE49-F238E27FC236}">
                <a16:creationId xmlns:a16="http://schemas.microsoft.com/office/drawing/2014/main" id="{8122FB81-D305-40A5-919C-B04EB17420F1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6" name="Footer Placeholder 3">
            <a:extLst>
              <a:ext uri="{FF2B5EF4-FFF2-40B4-BE49-F238E27FC236}">
                <a16:creationId xmlns:a16="http://schemas.microsoft.com/office/drawing/2014/main" id="{9433E0E7-E352-4A6B-B433-20054909ECBB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" name="Ink 11"/>
              <p14:cNvContentPartPr/>
              <p14:nvPr/>
            </p14:nvContentPartPr>
            <p14:xfrm>
              <a:off x="2262960" y="1661400"/>
              <a:ext cx="6725880" cy="440892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52880" y="1648080"/>
                <a:ext cx="6742080" cy="442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171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15548"/>
            <a:ext cx="7772400" cy="838200"/>
          </a:xfrm>
        </p:spPr>
        <p:txBody>
          <a:bodyPr/>
          <a:lstStyle/>
          <a:p>
            <a:r>
              <a:rPr lang="en-US" b="1" dirty="0" err="1"/>
              <a:t>GraphX</a:t>
            </a:r>
            <a:r>
              <a:rPr lang="en-US" b="1" dirty="0"/>
              <a:t> System Design</a:t>
            </a:r>
          </a:p>
        </p:txBody>
      </p:sp>
      <p:sp>
        <p:nvSpPr>
          <p:cNvPr id="4" name="CustomShape 4">
            <a:extLst>
              <a:ext uri="{FF2B5EF4-FFF2-40B4-BE49-F238E27FC236}">
                <a16:creationId xmlns:a16="http://schemas.microsoft.com/office/drawing/2014/main" id="{5230DAD7-C5F0-4DFD-874E-E76E05EC432C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514F5C3-78B2-46E3-AC5A-F80656FA1B8B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281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10B47D-3621-4AF9-A338-4EE337499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Machine Learning Landscape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99373E-AE4C-473E-9388-3F39967AB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4192"/>
            <a:ext cx="9144000" cy="4889616"/>
          </a:xfrm>
          <a:prstGeom prst="rect">
            <a:avLst/>
          </a:prstGeom>
        </p:spPr>
      </p:pic>
      <p:sp>
        <p:nvSpPr>
          <p:cNvPr id="5" name="CustomShape 4">
            <a:extLst>
              <a:ext uri="{FF2B5EF4-FFF2-40B4-BE49-F238E27FC236}">
                <a16:creationId xmlns:a16="http://schemas.microsoft.com/office/drawing/2014/main" id="{72A9491A-F66D-449E-9110-E8837F45607B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79964B80-6AA1-4C82-943B-7081F33D74C3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5677920" y="4122000"/>
              <a:ext cx="405000" cy="3344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69640" y="4118400"/>
                <a:ext cx="416880" cy="34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637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Rounded Rectangle 321"/>
          <p:cNvSpPr/>
          <p:nvPr/>
        </p:nvSpPr>
        <p:spPr>
          <a:xfrm>
            <a:off x="152400" y="4520194"/>
            <a:ext cx="3755833" cy="2109206"/>
          </a:xfrm>
          <a:prstGeom prst="roundRect">
            <a:avLst>
              <a:gd name="adj" fmla="val 12081"/>
            </a:avLst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dirty="0">
                <a:latin typeface="Gill Sans Light"/>
                <a:cs typeface="Gill Sans Light"/>
              </a:rPr>
              <a:t>Part. 2</a:t>
            </a:r>
          </a:p>
        </p:txBody>
      </p:sp>
      <p:sp>
        <p:nvSpPr>
          <p:cNvPr id="321" name="Rounded Rectangle 320"/>
          <p:cNvSpPr/>
          <p:nvPr/>
        </p:nvSpPr>
        <p:spPr>
          <a:xfrm>
            <a:off x="152400" y="1853194"/>
            <a:ext cx="3755833" cy="2109206"/>
          </a:xfrm>
          <a:prstGeom prst="roundRect">
            <a:avLst>
              <a:gd name="adj" fmla="val 12081"/>
            </a:avLst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r"/>
            <a:r>
              <a:rPr lang="en-US" dirty="0">
                <a:latin typeface="Gill Sans Light"/>
                <a:cs typeface="Gill Sans Light"/>
              </a:rPr>
              <a:t>Part. 1</a:t>
            </a:r>
          </a:p>
        </p:txBody>
      </p:sp>
      <p:grpSp>
        <p:nvGrpSpPr>
          <p:cNvPr id="237" name="Group 236"/>
          <p:cNvGrpSpPr/>
          <p:nvPr/>
        </p:nvGrpSpPr>
        <p:grpSpPr>
          <a:xfrm>
            <a:off x="4191000" y="990600"/>
            <a:ext cx="1295400" cy="5791052"/>
            <a:chOff x="4191000" y="1138090"/>
            <a:chExt cx="1752600" cy="5567510"/>
          </a:xfrm>
        </p:grpSpPr>
        <p:sp>
          <p:nvSpPr>
            <p:cNvPr id="227" name="Rectangle 226"/>
            <p:cNvSpPr/>
            <p:nvPr/>
          </p:nvSpPr>
          <p:spPr>
            <a:xfrm>
              <a:off x="4191000" y="1143000"/>
              <a:ext cx="1752600" cy="556260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4191000" y="1138090"/>
              <a:ext cx="1752600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Vertex Table (RDD)</a:t>
              </a:r>
            </a:p>
          </p:txBody>
        </p:sp>
      </p:grpSp>
      <p:grpSp>
        <p:nvGrpSpPr>
          <p:cNvPr id="238" name="Group 237"/>
          <p:cNvGrpSpPr/>
          <p:nvPr/>
        </p:nvGrpSpPr>
        <p:grpSpPr>
          <a:xfrm>
            <a:off x="228600" y="2435052"/>
            <a:ext cx="3459480" cy="1756352"/>
            <a:chOff x="457200" y="2287562"/>
            <a:chExt cx="3459480" cy="1756352"/>
          </a:xfrm>
        </p:grpSpPr>
        <p:cxnSp>
          <p:nvCxnSpPr>
            <p:cNvPr id="137" name="Straight Connector 136"/>
            <p:cNvCxnSpPr/>
            <p:nvPr/>
          </p:nvCxnSpPr>
          <p:spPr>
            <a:xfrm flipH="1" flipV="1">
              <a:off x="762000" y="2619510"/>
              <a:ext cx="762000" cy="133526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1600200" y="2619510"/>
              <a:ext cx="914400" cy="133526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762000" y="2619510"/>
              <a:ext cx="17526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2514600" y="2619510"/>
              <a:ext cx="1066800" cy="133526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8" name="Oval 127"/>
            <p:cNvSpPr/>
            <p:nvPr/>
          </p:nvSpPr>
          <p:spPr>
            <a:xfrm>
              <a:off x="457200" y="2287562"/>
              <a:ext cx="640080" cy="64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chemeClr val="tx1"/>
                  </a:solidFill>
                  <a:latin typeface="Gill Sans Light"/>
                  <a:cs typeface="Gill Sans Light"/>
                </a:rPr>
                <a:t>B</a:t>
              </a:r>
            </a:p>
          </p:txBody>
        </p:sp>
        <p:sp>
          <p:nvSpPr>
            <p:cNvPr id="129" name="Oval 128"/>
            <p:cNvSpPr/>
            <p:nvPr/>
          </p:nvSpPr>
          <p:spPr>
            <a:xfrm>
              <a:off x="2209800" y="2287562"/>
              <a:ext cx="640080" cy="64008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Gill Sans Light"/>
                  <a:cs typeface="Gill Sans Light"/>
                </a:rPr>
                <a:t>C</a:t>
              </a:r>
            </a:p>
          </p:txBody>
        </p:sp>
        <p:sp>
          <p:nvSpPr>
            <p:cNvPr id="167" name="Oval 166"/>
            <p:cNvSpPr/>
            <p:nvPr/>
          </p:nvSpPr>
          <p:spPr>
            <a:xfrm>
              <a:off x="1234440" y="3723874"/>
              <a:ext cx="640080" cy="320040"/>
            </a:xfrm>
            <a:custGeom>
              <a:avLst/>
              <a:gdLst>
                <a:gd name="connsiteX0" fmla="*/ 0 w 640080"/>
                <a:gd name="connsiteY0" fmla="*/ 320040 h 640080"/>
                <a:gd name="connsiteX1" fmla="*/ 320040 w 640080"/>
                <a:gd name="connsiteY1" fmla="*/ 0 h 640080"/>
                <a:gd name="connsiteX2" fmla="*/ 640080 w 640080"/>
                <a:gd name="connsiteY2" fmla="*/ 320040 h 640080"/>
                <a:gd name="connsiteX3" fmla="*/ 320040 w 640080"/>
                <a:gd name="connsiteY3" fmla="*/ 640080 h 640080"/>
                <a:gd name="connsiteX4" fmla="*/ 0 w 640080"/>
                <a:gd name="connsiteY4" fmla="*/ 320040 h 640080"/>
                <a:gd name="connsiteX0" fmla="*/ 0 w 640080"/>
                <a:gd name="connsiteY0" fmla="*/ 320040 h 320040"/>
                <a:gd name="connsiteX1" fmla="*/ 320040 w 640080"/>
                <a:gd name="connsiteY1" fmla="*/ 0 h 320040"/>
                <a:gd name="connsiteX2" fmla="*/ 640080 w 640080"/>
                <a:gd name="connsiteY2" fmla="*/ 320040 h 320040"/>
                <a:gd name="connsiteX3" fmla="*/ 0 w 640080"/>
                <a:gd name="connsiteY3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0080" h="320040">
                  <a:moveTo>
                    <a:pt x="0" y="320040"/>
                  </a:moveTo>
                  <a:cubicBezTo>
                    <a:pt x="0" y="143287"/>
                    <a:pt x="143287" y="0"/>
                    <a:pt x="320040" y="0"/>
                  </a:cubicBezTo>
                  <a:cubicBezTo>
                    <a:pt x="496793" y="0"/>
                    <a:pt x="640080" y="143287"/>
                    <a:pt x="640080" y="320040"/>
                  </a:cubicBezTo>
                  <a:cubicBezTo>
                    <a:pt x="586740" y="373380"/>
                    <a:pt x="53340" y="373380"/>
                    <a:pt x="0" y="32004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169" name="Oval 166"/>
            <p:cNvSpPr/>
            <p:nvPr/>
          </p:nvSpPr>
          <p:spPr>
            <a:xfrm>
              <a:off x="3276600" y="3723874"/>
              <a:ext cx="640080" cy="320040"/>
            </a:xfrm>
            <a:custGeom>
              <a:avLst/>
              <a:gdLst>
                <a:gd name="connsiteX0" fmla="*/ 0 w 640080"/>
                <a:gd name="connsiteY0" fmla="*/ 320040 h 640080"/>
                <a:gd name="connsiteX1" fmla="*/ 320040 w 640080"/>
                <a:gd name="connsiteY1" fmla="*/ 0 h 640080"/>
                <a:gd name="connsiteX2" fmla="*/ 640080 w 640080"/>
                <a:gd name="connsiteY2" fmla="*/ 320040 h 640080"/>
                <a:gd name="connsiteX3" fmla="*/ 320040 w 640080"/>
                <a:gd name="connsiteY3" fmla="*/ 640080 h 640080"/>
                <a:gd name="connsiteX4" fmla="*/ 0 w 640080"/>
                <a:gd name="connsiteY4" fmla="*/ 320040 h 640080"/>
                <a:gd name="connsiteX0" fmla="*/ 0 w 640080"/>
                <a:gd name="connsiteY0" fmla="*/ 320040 h 320040"/>
                <a:gd name="connsiteX1" fmla="*/ 320040 w 640080"/>
                <a:gd name="connsiteY1" fmla="*/ 0 h 320040"/>
                <a:gd name="connsiteX2" fmla="*/ 640080 w 640080"/>
                <a:gd name="connsiteY2" fmla="*/ 320040 h 320040"/>
                <a:gd name="connsiteX3" fmla="*/ 0 w 640080"/>
                <a:gd name="connsiteY3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0080" h="320040">
                  <a:moveTo>
                    <a:pt x="0" y="320040"/>
                  </a:moveTo>
                  <a:cubicBezTo>
                    <a:pt x="0" y="143287"/>
                    <a:pt x="143287" y="0"/>
                    <a:pt x="320040" y="0"/>
                  </a:cubicBezTo>
                  <a:cubicBezTo>
                    <a:pt x="496793" y="0"/>
                    <a:pt x="640080" y="143287"/>
                    <a:pt x="640080" y="320040"/>
                  </a:cubicBezTo>
                  <a:cubicBezTo>
                    <a:pt x="586740" y="373380"/>
                    <a:pt x="53340" y="373380"/>
                    <a:pt x="0" y="32004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Gill Sans Light"/>
                  <a:cs typeface="Gill Sans Light"/>
                </a:rPr>
                <a:t>D</a:t>
              </a:r>
            </a:p>
          </p:txBody>
        </p:sp>
        <p:sp>
          <p:nvSpPr>
            <p:cNvPr id="171" name="Can 170"/>
            <p:cNvSpPr/>
            <p:nvPr/>
          </p:nvSpPr>
          <p:spPr>
            <a:xfrm>
              <a:off x="1447800" y="2474194"/>
              <a:ext cx="304800" cy="228600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2" name="Can 171"/>
            <p:cNvSpPr/>
            <p:nvPr/>
          </p:nvSpPr>
          <p:spPr>
            <a:xfrm>
              <a:off x="944880" y="3160445"/>
              <a:ext cx="304800" cy="228600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3" name="Can 172"/>
            <p:cNvSpPr/>
            <p:nvPr/>
          </p:nvSpPr>
          <p:spPr>
            <a:xfrm>
              <a:off x="1905000" y="3160445"/>
              <a:ext cx="304800" cy="228600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7" name="Can 176"/>
            <p:cNvSpPr/>
            <p:nvPr/>
          </p:nvSpPr>
          <p:spPr>
            <a:xfrm>
              <a:off x="2967642" y="3160445"/>
              <a:ext cx="304800" cy="228600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39" name="Group 238"/>
          <p:cNvGrpSpPr/>
          <p:nvPr/>
        </p:nvGrpSpPr>
        <p:grpSpPr>
          <a:xfrm>
            <a:off x="228600" y="4186090"/>
            <a:ext cx="3460552" cy="1862296"/>
            <a:chOff x="457200" y="4038600"/>
            <a:chExt cx="3460552" cy="1862296"/>
          </a:xfrm>
        </p:grpSpPr>
        <p:cxnSp>
          <p:nvCxnSpPr>
            <p:cNvPr id="143" name="Straight Connector 142"/>
            <p:cNvCxnSpPr/>
            <p:nvPr/>
          </p:nvCxnSpPr>
          <p:spPr>
            <a:xfrm flipH="1">
              <a:off x="2514600" y="4181074"/>
              <a:ext cx="1066800" cy="1402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1600200" y="4181074"/>
              <a:ext cx="914400" cy="1402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V="1">
              <a:off x="762000" y="4181074"/>
              <a:ext cx="762000" cy="146304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762000" y="5583154"/>
              <a:ext cx="17526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1" name="Oval 130"/>
            <p:cNvSpPr/>
            <p:nvPr/>
          </p:nvSpPr>
          <p:spPr>
            <a:xfrm>
              <a:off x="457200" y="5260816"/>
              <a:ext cx="640080" cy="64008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Gill Sans Light"/>
                  <a:cs typeface="Gill Sans Light"/>
                </a:rPr>
                <a:t>F</a:t>
              </a:r>
            </a:p>
          </p:txBody>
        </p:sp>
        <p:sp>
          <p:nvSpPr>
            <p:cNvPr id="136" name="Oval 135"/>
            <p:cNvSpPr/>
            <p:nvPr/>
          </p:nvSpPr>
          <p:spPr>
            <a:xfrm>
              <a:off x="2209800" y="5260816"/>
              <a:ext cx="640080" cy="64008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Gill Sans Light"/>
                  <a:cs typeface="Gill Sans Light"/>
                </a:rPr>
                <a:t>E</a:t>
              </a:r>
            </a:p>
          </p:txBody>
        </p:sp>
        <p:sp>
          <p:nvSpPr>
            <p:cNvPr id="168" name="Oval 167"/>
            <p:cNvSpPr/>
            <p:nvPr/>
          </p:nvSpPr>
          <p:spPr>
            <a:xfrm>
              <a:off x="1232360" y="4038600"/>
              <a:ext cx="648976" cy="320040"/>
            </a:xfrm>
            <a:custGeom>
              <a:avLst/>
              <a:gdLst>
                <a:gd name="connsiteX0" fmla="*/ 0 w 640080"/>
                <a:gd name="connsiteY0" fmla="*/ 320040 h 640080"/>
                <a:gd name="connsiteX1" fmla="*/ 320040 w 640080"/>
                <a:gd name="connsiteY1" fmla="*/ 0 h 640080"/>
                <a:gd name="connsiteX2" fmla="*/ 640080 w 640080"/>
                <a:gd name="connsiteY2" fmla="*/ 320040 h 640080"/>
                <a:gd name="connsiteX3" fmla="*/ 320040 w 640080"/>
                <a:gd name="connsiteY3" fmla="*/ 640080 h 640080"/>
                <a:gd name="connsiteX4" fmla="*/ 0 w 640080"/>
                <a:gd name="connsiteY4" fmla="*/ 320040 h 640080"/>
                <a:gd name="connsiteX0" fmla="*/ 0 w 648976"/>
                <a:gd name="connsiteY0" fmla="*/ 0 h 320040"/>
                <a:gd name="connsiteX1" fmla="*/ 640080 w 648976"/>
                <a:gd name="connsiteY1" fmla="*/ 0 h 320040"/>
                <a:gd name="connsiteX2" fmla="*/ 320040 w 648976"/>
                <a:gd name="connsiteY2" fmla="*/ 320040 h 320040"/>
                <a:gd name="connsiteX3" fmla="*/ 0 w 648976"/>
                <a:gd name="connsiteY3" fmla="*/ 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976" h="320040">
                  <a:moveTo>
                    <a:pt x="0" y="0"/>
                  </a:moveTo>
                  <a:cubicBezTo>
                    <a:pt x="53340" y="-53340"/>
                    <a:pt x="586740" y="-53340"/>
                    <a:pt x="640080" y="0"/>
                  </a:cubicBezTo>
                  <a:cubicBezTo>
                    <a:pt x="693420" y="53340"/>
                    <a:pt x="496793" y="320040"/>
                    <a:pt x="320040" y="320040"/>
                  </a:cubicBezTo>
                  <a:cubicBezTo>
                    <a:pt x="143287" y="320040"/>
                    <a:pt x="0" y="17675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9144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170" name="Oval 167"/>
            <p:cNvSpPr/>
            <p:nvPr/>
          </p:nvSpPr>
          <p:spPr>
            <a:xfrm>
              <a:off x="3268776" y="4051266"/>
              <a:ext cx="648976" cy="320040"/>
            </a:xfrm>
            <a:custGeom>
              <a:avLst/>
              <a:gdLst>
                <a:gd name="connsiteX0" fmla="*/ 0 w 640080"/>
                <a:gd name="connsiteY0" fmla="*/ 320040 h 640080"/>
                <a:gd name="connsiteX1" fmla="*/ 320040 w 640080"/>
                <a:gd name="connsiteY1" fmla="*/ 0 h 640080"/>
                <a:gd name="connsiteX2" fmla="*/ 640080 w 640080"/>
                <a:gd name="connsiteY2" fmla="*/ 320040 h 640080"/>
                <a:gd name="connsiteX3" fmla="*/ 320040 w 640080"/>
                <a:gd name="connsiteY3" fmla="*/ 640080 h 640080"/>
                <a:gd name="connsiteX4" fmla="*/ 0 w 640080"/>
                <a:gd name="connsiteY4" fmla="*/ 320040 h 640080"/>
                <a:gd name="connsiteX0" fmla="*/ 0 w 648976"/>
                <a:gd name="connsiteY0" fmla="*/ 0 h 320040"/>
                <a:gd name="connsiteX1" fmla="*/ 640080 w 648976"/>
                <a:gd name="connsiteY1" fmla="*/ 0 h 320040"/>
                <a:gd name="connsiteX2" fmla="*/ 320040 w 648976"/>
                <a:gd name="connsiteY2" fmla="*/ 320040 h 320040"/>
                <a:gd name="connsiteX3" fmla="*/ 0 w 648976"/>
                <a:gd name="connsiteY3" fmla="*/ 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976" h="320040">
                  <a:moveTo>
                    <a:pt x="0" y="0"/>
                  </a:moveTo>
                  <a:cubicBezTo>
                    <a:pt x="53340" y="-53340"/>
                    <a:pt x="586740" y="-53340"/>
                    <a:pt x="640080" y="0"/>
                  </a:cubicBezTo>
                  <a:cubicBezTo>
                    <a:pt x="693420" y="53340"/>
                    <a:pt x="496793" y="320040"/>
                    <a:pt x="320040" y="320040"/>
                  </a:cubicBezTo>
                  <a:cubicBezTo>
                    <a:pt x="143287" y="320040"/>
                    <a:pt x="0" y="17675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9144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Gill Sans Light"/>
                  <a:cs typeface="Gill Sans Light"/>
                </a:rPr>
                <a:t>D</a:t>
              </a:r>
            </a:p>
          </p:txBody>
        </p:sp>
        <p:sp>
          <p:nvSpPr>
            <p:cNvPr id="174" name="Can 173"/>
            <p:cNvSpPr/>
            <p:nvPr/>
          </p:nvSpPr>
          <p:spPr>
            <a:xfrm>
              <a:off x="1427867" y="5477712"/>
              <a:ext cx="304800" cy="228600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5" name="Can 174"/>
            <p:cNvSpPr/>
            <p:nvPr/>
          </p:nvSpPr>
          <p:spPr>
            <a:xfrm>
              <a:off x="990600" y="4762500"/>
              <a:ext cx="304800" cy="228600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6" name="Can 175"/>
            <p:cNvSpPr/>
            <p:nvPr/>
          </p:nvSpPr>
          <p:spPr>
            <a:xfrm>
              <a:off x="1905000" y="4762500"/>
              <a:ext cx="304800" cy="228600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8" name="Can 177"/>
            <p:cNvSpPr/>
            <p:nvPr/>
          </p:nvSpPr>
          <p:spPr>
            <a:xfrm>
              <a:off x="2967642" y="4762500"/>
              <a:ext cx="304800" cy="228600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831527"/>
          </a:xfrm>
        </p:spPr>
        <p:txBody>
          <a:bodyPr/>
          <a:lstStyle/>
          <a:p>
            <a:r>
              <a:rPr lang="en-US" sz="4400" b="1" dirty="0"/>
              <a:t>Distributed Graphs as Tables (RDDs)</a:t>
            </a:r>
          </a:p>
        </p:txBody>
      </p:sp>
      <p:sp>
        <p:nvSpPr>
          <p:cNvPr id="130" name="Oval 129"/>
          <p:cNvSpPr/>
          <p:nvPr/>
        </p:nvSpPr>
        <p:spPr>
          <a:xfrm>
            <a:off x="3048000" y="3871364"/>
            <a:ext cx="640080" cy="64008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D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444221" y="1219200"/>
            <a:ext cx="2119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Gill Sans Light"/>
                <a:cs typeface="Gill Sans Light"/>
              </a:rPr>
              <a:t>Property Graph</a:t>
            </a:r>
          </a:p>
        </p:txBody>
      </p:sp>
      <p:grpSp>
        <p:nvGrpSpPr>
          <p:cNvPr id="188" name="Group 187"/>
          <p:cNvGrpSpPr/>
          <p:nvPr/>
        </p:nvGrpSpPr>
        <p:grpSpPr>
          <a:xfrm>
            <a:off x="228600" y="2432094"/>
            <a:ext cx="685800" cy="695437"/>
            <a:chOff x="5334000" y="1751701"/>
            <a:chExt cx="685800" cy="695437"/>
          </a:xfrm>
        </p:grpSpPr>
        <p:sp>
          <p:nvSpPr>
            <p:cNvPr id="189" name="Oval 188"/>
            <p:cNvSpPr/>
            <p:nvPr/>
          </p:nvSpPr>
          <p:spPr>
            <a:xfrm>
              <a:off x="5334000" y="1751701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</a:p>
          </p:txBody>
        </p:sp>
        <p:sp>
          <p:nvSpPr>
            <p:cNvPr id="190" name="Can 189"/>
            <p:cNvSpPr/>
            <p:nvPr/>
          </p:nvSpPr>
          <p:spPr>
            <a:xfrm>
              <a:off x="5715000" y="2218538"/>
              <a:ext cx="304800" cy="228600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91" name="Group 190"/>
          <p:cNvGrpSpPr/>
          <p:nvPr/>
        </p:nvGrpSpPr>
        <p:grpSpPr>
          <a:xfrm>
            <a:off x="1981200" y="2435057"/>
            <a:ext cx="685800" cy="695437"/>
            <a:chOff x="5334000" y="1751701"/>
            <a:chExt cx="685800" cy="695437"/>
          </a:xfrm>
        </p:grpSpPr>
        <p:sp>
          <p:nvSpPr>
            <p:cNvPr id="192" name="Oval 191"/>
            <p:cNvSpPr/>
            <p:nvPr/>
          </p:nvSpPr>
          <p:spPr>
            <a:xfrm>
              <a:off x="5334000" y="1751701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</a:p>
          </p:txBody>
        </p:sp>
        <p:sp>
          <p:nvSpPr>
            <p:cNvPr id="193" name="Can 192"/>
            <p:cNvSpPr/>
            <p:nvPr/>
          </p:nvSpPr>
          <p:spPr>
            <a:xfrm>
              <a:off x="5715000" y="2218538"/>
              <a:ext cx="304800" cy="228600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94" name="Group 193"/>
          <p:cNvGrpSpPr/>
          <p:nvPr/>
        </p:nvGrpSpPr>
        <p:grpSpPr>
          <a:xfrm>
            <a:off x="3057316" y="3873662"/>
            <a:ext cx="685800" cy="695437"/>
            <a:chOff x="5334000" y="1751701"/>
            <a:chExt cx="685800" cy="695437"/>
          </a:xfrm>
        </p:grpSpPr>
        <p:sp>
          <p:nvSpPr>
            <p:cNvPr id="195" name="Oval 194"/>
            <p:cNvSpPr/>
            <p:nvPr/>
          </p:nvSpPr>
          <p:spPr>
            <a:xfrm>
              <a:off x="5334000" y="1751701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</a:p>
          </p:txBody>
        </p:sp>
        <p:sp>
          <p:nvSpPr>
            <p:cNvPr id="196" name="Can 195"/>
            <p:cNvSpPr/>
            <p:nvPr/>
          </p:nvSpPr>
          <p:spPr>
            <a:xfrm>
              <a:off x="5715000" y="2218538"/>
              <a:ext cx="304800" cy="228600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97" name="Group 196"/>
          <p:cNvGrpSpPr/>
          <p:nvPr/>
        </p:nvGrpSpPr>
        <p:grpSpPr>
          <a:xfrm>
            <a:off x="1981200" y="5408306"/>
            <a:ext cx="685800" cy="695437"/>
            <a:chOff x="5334000" y="1751701"/>
            <a:chExt cx="685800" cy="695437"/>
          </a:xfrm>
        </p:grpSpPr>
        <p:sp>
          <p:nvSpPr>
            <p:cNvPr id="198" name="Oval 197"/>
            <p:cNvSpPr/>
            <p:nvPr/>
          </p:nvSpPr>
          <p:spPr>
            <a:xfrm>
              <a:off x="5334000" y="1751701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</a:p>
          </p:txBody>
        </p:sp>
        <p:sp>
          <p:nvSpPr>
            <p:cNvPr id="199" name="Can 198"/>
            <p:cNvSpPr/>
            <p:nvPr/>
          </p:nvSpPr>
          <p:spPr>
            <a:xfrm>
              <a:off x="5715000" y="2218538"/>
              <a:ext cx="304800" cy="228600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01" name="Oval 200"/>
          <p:cNvSpPr/>
          <p:nvPr/>
        </p:nvSpPr>
        <p:spPr>
          <a:xfrm>
            <a:off x="1003760" y="3866050"/>
            <a:ext cx="640080" cy="64008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A</a:t>
            </a:r>
          </a:p>
        </p:txBody>
      </p:sp>
      <p:grpSp>
        <p:nvGrpSpPr>
          <p:cNvPr id="108" name="Group 107"/>
          <p:cNvGrpSpPr/>
          <p:nvPr/>
        </p:nvGrpSpPr>
        <p:grpSpPr>
          <a:xfrm>
            <a:off x="1000305" y="3866050"/>
            <a:ext cx="685800" cy="695437"/>
            <a:chOff x="5334000" y="1751701"/>
            <a:chExt cx="685800" cy="695437"/>
          </a:xfrm>
        </p:grpSpPr>
        <p:sp>
          <p:nvSpPr>
            <p:cNvPr id="186" name="Oval 185"/>
            <p:cNvSpPr/>
            <p:nvPr/>
          </p:nvSpPr>
          <p:spPr>
            <a:xfrm>
              <a:off x="5334000" y="1751701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187" name="Can 186"/>
            <p:cNvSpPr/>
            <p:nvPr/>
          </p:nvSpPr>
          <p:spPr>
            <a:xfrm>
              <a:off x="5715000" y="2218538"/>
              <a:ext cx="304800" cy="228600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02" name="Group 201"/>
          <p:cNvGrpSpPr/>
          <p:nvPr/>
        </p:nvGrpSpPr>
        <p:grpSpPr>
          <a:xfrm>
            <a:off x="228600" y="5408306"/>
            <a:ext cx="685800" cy="695437"/>
            <a:chOff x="5334000" y="1751701"/>
            <a:chExt cx="685800" cy="695437"/>
          </a:xfrm>
        </p:grpSpPr>
        <p:sp>
          <p:nvSpPr>
            <p:cNvPr id="203" name="Oval 202"/>
            <p:cNvSpPr/>
            <p:nvPr/>
          </p:nvSpPr>
          <p:spPr>
            <a:xfrm>
              <a:off x="5334000" y="1751701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</a:p>
          </p:txBody>
        </p:sp>
        <p:sp>
          <p:nvSpPr>
            <p:cNvPr id="204" name="Can 203"/>
            <p:cNvSpPr/>
            <p:nvPr/>
          </p:nvSpPr>
          <p:spPr>
            <a:xfrm>
              <a:off x="5715000" y="2218538"/>
              <a:ext cx="304800" cy="228600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4267200" y="2281090"/>
            <a:ext cx="1143000" cy="4424510"/>
            <a:chOff x="4495800" y="2133600"/>
            <a:chExt cx="1143000" cy="4424510"/>
          </a:xfrm>
        </p:grpSpPr>
        <p:sp>
          <p:nvSpPr>
            <p:cNvPr id="226" name="Rounded Rectangle 225"/>
            <p:cNvSpPr/>
            <p:nvPr/>
          </p:nvSpPr>
          <p:spPr>
            <a:xfrm>
              <a:off x="4495800" y="2133600"/>
              <a:ext cx="1143000" cy="2181078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4495800" y="4424510"/>
              <a:ext cx="1143000" cy="2133600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 rot="20321068" flipH="1">
            <a:off x="3711664" y="3779337"/>
            <a:ext cx="113443" cy="478708"/>
            <a:chOff x="2622553" y="5181600"/>
            <a:chExt cx="144462" cy="609600"/>
          </a:xfrm>
        </p:grpSpPr>
        <p:sp>
          <p:nvSpPr>
            <p:cNvPr id="75" name="Right Triangle 74"/>
            <p:cNvSpPr/>
            <p:nvPr/>
          </p:nvSpPr>
          <p:spPr>
            <a:xfrm rot="10800000" flipH="1">
              <a:off x="2622553" y="5599113"/>
              <a:ext cx="144462" cy="192087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76" name="Can 75"/>
            <p:cNvSpPr/>
            <p:nvPr/>
          </p:nvSpPr>
          <p:spPr>
            <a:xfrm>
              <a:off x="2651126" y="5181600"/>
              <a:ext cx="76198" cy="457200"/>
            </a:xfrm>
            <a:prstGeom prst="can">
              <a:avLst>
                <a:gd name="adj" fmla="val 45833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323" name="Group 322"/>
          <p:cNvGrpSpPr/>
          <p:nvPr/>
        </p:nvGrpSpPr>
        <p:grpSpPr>
          <a:xfrm>
            <a:off x="7391400" y="990600"/>
            <a:ext cx="1600200" cy="5779852"/>
            <a:chOff x="7391400" y="990600"/>
            <a:chExt cx="1600200" cy="5779852"/>
          </a:xfrm>
        </p:grpSpPr>
        <p:grpSp>
          <p:nvGrpSpPr>
            <p:cNvPr id="240" name="Group 239"/>
            <p:cNvGrpSpPr/>
            <p:nvPr/>
          </p:nvGrpSpPr>
          <p:grpSpPr>
            <a:xfrm>
              <a:off x="7391400" y="990600"/>
              <a:ext cx="1600200" cy="5779852"/>
              <a:chOff x="4191000" y="1143000"/>
              <a:chExt cx="1752600" cy="5562600"/>
            </a:xfrm>
          </p:grpSpPr>
          <p:sp>
            <p:nvSpPr>
              <p:cNvPr id="242" name="Rectangle 241"/>
              <p:cNvSpPr/>
              <p:nvPr/>
            </p:nvSpPr>
            <p:spPr>
              <a:xfrm>
                <a:off x="4191000" y="1143000"/>
                <a:ext cx="1752600" cy="5562600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TextBox 240"/>
              <p:cNvSpPr txBox="1"/>
              <p:nvPr/>
            </p:nvSpPr>
            <p:spPr>
              <a:xfrm>
                <a:off x="4191000" y="1220272"/>
                <a:ext cx="1752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Edge Table </a:t>
                </a:r>
              </a:p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(RDD)</a:t>
                </a:r>
              </a:p>
            </p:txBody>
          </p:sp>
        </p:grpSp>
        <p:sp>
          <p:nvSpPr>
            <p:cNvPr id="296" name="Rounded Rectangle 295"/>
            <p:cNvSpPr/>
            <p:nvPr/>
          </p:nvSpPr>
          <p:spPr>
            <a:xfrm>
              <a:off x="7487492" y="1924484"/>
              <a:ext cx="1408016" cy="2337806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ounded Rectangle 296"/>
            <p:cNvSpPr/>
            <p:nvPr/>
          </p:nvSpPr>
          <p:spPr>
            <a:xfrm>
              <a:off x="7487492" y="4367794"/>
              <a:ext cx="1408016" cy="2337806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9" name="Group 318"/>
            <p:cNvGrpSpPr/>
            <p:nvPr/>
          </p:nvGrpSpPr>
          <p:grpSpPr>
            <a:xfrm>
              <a:off x="7561997" y="1981200"/>
              <a:ext cx="1259006" cy="4648200"/>
              <a:chOff x="7581878" y="1981200"/>
              <a:chExt cx="1259006" cy="4648200"/>
            </a:xfrm>
          </p:grpSpPr>
          <p:grpSp>
            <p:nvGrpSpPr>
              <p:cNvPr id="260" name="Group 259"/>
              <p:cNvGrpSpPr/>
              <p:nvPr/>
            </p:nvGrpSpPr>
            <p:grpSpPr>
              <a:xfrm>
                <a:off x="7581878" y="1981200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46" name="Straight Connector 245"/>
                <p:cNvCxnSpPr>
                  <a:stCxn id="256" idx="6"/>
                  <a:endCxn id="257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52" name="Can 251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56" name="Oval 255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A</a:t>
                  </a:r>
                </a:p>
              </p:txBody>
            </p:sp>
            <p:sp>
              <p:nvSpPr>
                <p:cNvPr id="257" name="Oval 256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B</a:t>
                  </a:r>
                </a:p>
              </p:txBody>
            </p:sp>
          </p:grpSp>
          <p:grpSp>
            <p:nvGrpSpPr>
              <p:cNvPr id="261" name="Group 260"/>
              <p:cNvGrpSpPr/>
              <p:nvPr/>
            </p:nvGrpSpPr>
            <p:grpSpPr>
              <a:xfrm>
                <a:off x="7581878" y="2563342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62" name="Straight Connector 261"/>
                <p:cNvCxnSpPr>
                  <a:stCxn id="264" idx="6"/>
                  <a:endCxn id="265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63" name="Can 262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64" name="Oval 263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A</a:t>
                  </a:r>
                </a:p>
              </p:txBody>
            </p:sp>
            <p:sp>
              <p:nvSpPr>
                <p:cNvPr id="265" name="Oval 264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C</a:t>
                  </a:r>
                </a:p>
              </p:txBody>
            </p:sp>
          </p:grpSp>
          <p:grpSp>
            <p:nvGrpSpPr>
              <p:cNvPr id="266" name="Group 265"/>
              <p:cNvGrpSpPr/>
              <p:nvPr/>
            </p:nvGrpSpPr>
            <p:grpSpPr>
              <a:xfrm>
                <a:off x="7581878" y="3727626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67" name="Straight Connector 266"/>
                <p:cNvCxnSpPr>
                  <a:stCxn id="269" idx="6"/>
                  <a:endCxn id="270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68" name="Can 267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69" name="Oval 268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C</a:t>
                  </a:r>
                </a:p>
              </p:txBody>
            </p:sp>
            <p:sp>
              <p:nvSpPr>
                <p:cNvPr id="270" name="Oval 269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D</a:t>
                  </a:r>
                </a:p>
              </p:txBody>
            </p:sp>
          </p:grpSp>
          <p:grpSp>
            <p:nvGrpSpPr>
              <p:cNvPr id="271" name="Group 270"/>
              <p:cNvGrpSpPr/>
              <p:nvPr/>
            </p:nvGrpSpPr>
            <p:grpSpPr>
              <a:xfrm>
                <a:off x="7581878" y="3145484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72" name="Straight Connector 271"/>
                <p:cNvCxnSpPr>
                  <a:stCxn id="274" idx="6"/>
                  <a:endCxn id="275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73" name="Can 272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74" name="Oval 273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B</a:t>
                  </a:r>
                </a:p>
              </p:txBody>
            </p:sp>
            <p:sp>
              <p:nvSpPr>
                <p:cNvPr id="275" name="Oval 274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C</a:t>
                  </a:r>
                </a:p>
              </p:txBody>
            </p:sp>
          </p:grpSp>
          <p:grpSp>
            <p:nvGrpSpPr>
              <p:cNvPr id="276" name="Group 275"/>
              <p:cNvGrpSpPr/>
              <p:nvPr/>
            </p:nvGrpSpPr>
            <p:grpSpPr>
              <a:xfrm>
                <a:off x="7581878" y="4462168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77" name="Straight Connector 276"/>
                <p:cNvCxnSpPr>
                  <a:stCxn id="279" idx="6"/>
                  <a:endCxn id="280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78" name="Can 277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79" name="Oval 278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A</a:t>
                  </a:r>
                </a:p>
              </p:txBody>
            </p:sp>
            <p:sp>
              <p:nvSpPr>
                <p:cNvPr id="280" name="Oval 279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E</a:t>
                  </a:r>
                </a:p>
              </p:txBody>
            </p:sp>
          </p:grpSp>
          <p:grpSp>
            <p:nvGrpSpPr>
              <p:cNvPr id="281" name="Group 280"/>
              <p:cNvGrpSpPr/>
              <p:nvPr/>
            </p:nvGrpSpPr>
            <p:grpSpPr>
              <a:xfrm>
                <a:off x="7581878" y="5044310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82" name="Straight Connector 281"/>
                <p:cNvCxnSpPr>
                  <a:stCxn id="284" idx="6"/>
                  <a:endCxn id="285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83" name="Can 282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84" name="Oval 283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A</a:t>
                  </a:r>
                </a:p>
              </p:txBody>
            </p:sp>
            <p:sp>
              <p:nvSpPr>
                <p:cNvPr id="285" name="Oval 284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F</a:t>
                  </a:r>
                </a:p>
              </p:txBody>
            </p:sp>
          </p:grpSp>
          <p:grpSp>
            <p:nvGrpSpPr>
              <p:cNvPr id="286" name="Group 285"/>
              <p:cNvGrpSpPr/>
              <p:nvPr/>
            </p:nvGrpSpPr>
            <p:grpSpPr>
              <a:xfrm>
                <a:off x="7581878" y="6208593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87" name="Straight Connector 286"/>
                <p:cNvCxnSpPr>
                  <a:stCxn id="289" idx="6"/>
                  <a:endCxn id="290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88" name="Can 287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89" name="Oval 288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E</a:t>
                  </a:r>
                </a:p>
              </p:txBody>
            </p:sp>
            <p:sp>
              <p:nvSpPr>
                <p:cNvPr id="290" name="Oval 289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F</a:t>
                  </a:r>
                </a:p>
              </p:txBody>
            </p:sp>
          </p:grpSp>
          <p:grpSp>
            <p:nvGrpSpPr>
              <p:cNvPr id="291" name="Group 290"/>
              <p:cNvGrpSpPr/>
              <p:nvPr/>
            </p:nvGrpSpPr>
            <p:grpSpPr>
              <a:xfrm>
                <a:off x="7581878" y="5626452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92" name="Straight Connector 291"/>
                <p:cNvCxnSpPr>
                  <a:stCxn id="294" idx="6"/>
                  <a:endCxn id="295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93" name="Can 292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94" name="Oval 293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E</a:t>
                  </a:r>
                </a:p>
              </p:txBody>
            </p:sp>
            <p:sp>
              <p:nvSpPr>
                <p:cNvPr id="295" name="Oval 294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D</a:t>
                  </a:r>
                </a:p>
              </p:txBody>
            </p:sp>
          </p:grpSp>
        </p:grpSp>
      </p:grpSp>
      <p:grpSp>
        <p:nvGrpSpPr>
          <p:cNvPr id="224" name="Group 223"/>
          <p:cNvGrpSpPr/>
          <p:nvPr/>
        </p:nvGrpSpPr>
        <p:grpSpPr>
          <a:xfrm>
            <a:off x="4615571" y="2357290"/>
            <a:ext cx="450864" cy="4284613"/>
            <a:chOff x="4844171" y="2209800"/>
            <a:chExt cx="450864" cy="4284613"/>
          </a:xfrm>
        </p:grpSpPr>
        <p:sp>
          <p:nvSpPr>
            <p:cNvPr id="207" name="Oval 206"/>
            <p:cNvSpPr/>
            <p:nvPr/>
          </p:nvSpPr>
          <p:spPr>
            <a:xfrm>
              <a:off x="4844171" y="297528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</a:p>
          </p:txBody>
        </p:sp>
        <p:sp>
          <p:nvSpPr>
            <p:cNvPr id="208" name="Can 207"/>
            <p:cNvSpPr/>
            <p:nvPr/>
          </p:nvSpPr>
          <p:spPr>
            <a:xfrm>
              <a:off x="5094651" y="328219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0" name="Oval 209"/>
            <p:cNvSpPr/>
            <p:nvPr/>
          </p:nvSpPr>
          <p:spPr>
            <a:xfrm>
              <a:off x="4844171" y="3740766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</a:p>
          </p:txBody>
        </p:sp>
        <p:sp>
          <p:nvSpPr>
            <p:cNvPr id="211" name="Can 210"/>
            <p:cNvSpPr/>
            <p:nvPr/>
          </p:nvSpPr>
          <p:spPr>
            <a:xfrm>
              <a:off x="5094651" y="4047678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3" name="Oval 212"/>
            <p:cNvSpPr/>
            <p:nvPr/>
          </p:nvSpPr>
          <p:spPr>
            <a:xfrm>
              <a:off x="4844171" y="4506249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</a:p>
          </p:txBody>
        </p:sp>
        <p:sp>
          <p:nvSpPr>
            <p:cNvPr id="214" name="Can 213"/>
            <p:cNvSpPr/>
            <p:nvPr/>
          </p:nvSpPr>
          <p:spPr>
            <a:xfrm>
              <a:off x="5094651" y="4813161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6" name="Oval 215"/>
            <p:cNvSpPr/>
            <p:nvPr/>
          </p:nvSpPr>
          <p:spPr>
            <a:xfrm>
              <a:off x="4844171" y="5271732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</a:p>
          </p:txBody>
        </p:sp>
        <p:sp>
          <p:nvSpPr>
            <p:cNvPr id="217" name="Can 216"/>
            <p:cNvSpPr/>
            <p:nvPr/>
          </p:nvSpPr>
          <p:spPr>
            <a:xfrm>
              <a:off x="5094651" y="5578644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9" name="Oval 218"/>
            <p:cNvSpPr/>
            <p:nvPr/>
          </p:nvSpPr>
          <p:spPr>
            <a:xfrm>
              <a:off x="4844171" y="2209800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220" name="Can 219"/>
            <p:cNvSpPr/>
            <p:nvPr/>
          </p:nvSpPr>
          <p:spPr>
            <a:xfrm>
              <a:off x="5094651" y="2516712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22" name="Oval 221"/>
            <p:cNvSpPr/>
            <p:nvPr/>
          </p:nvSpPr>
          <p:spPr>
            <a:xfrm>
              <a:off x="4844171" y="603721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</a:p>
          </p:txBody>
        </p:sp>
        <p:sp>
          <p:nvSpPr>
            <p:cNvPr id="223" name="Can 222"/>
            <p:cNvSpPr/>
            <p:nvPr/>
          </p:nvSpPr>
          <p:spPr>
            <a:xfrm>
              <a:off x="5094651" y="634412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389" name="Group 388"/>
          <p:cNvGrpSpPr/>
          <p:nvPr/>
        </p:nvGrpSpPr>
        <p:grpSpPr>
          <a:xfrm>
            <a:off x="5791200" y="995707"/>
            <a:ext cx="1295400" cy="5791052"/>
            <a:chOff x="5791200" y="990600"/>
            <a:chExt cx="1295400" cy="5791052"/>
          </a:xfrm>
        </p:grpSpPr>
        <p:grpSp>
          <p:nvGrpSpPr>
            <p:cNvPr id="356" name="Group 355"/>
            <p:cNvGrpSpPr/>
            <p:nvPr/>
          </p:nvGrpSpPr>
          <p:grpSpPr>
            <a:xfrm>
              <a:off x="5791200" y="990600"/>
              <a:ext cx="1295400" cy="5791052"/>
              <a:chOff x="4191000" y="1138090"/>
              <a:chExt cx="1752600" cy="5567510"/>
            </a:xfrm>
          </p:grpSpPr>
          <p:sp>
            <p:nvSpPr>
              <p:cNvPr id="357" name="Rectangle 356"/>
              <p:cNvSpPr/>
              <p:nvPr/>
            </p:nvSpPr>
            <p:spPr>
              <a:xfrm>
                <a:off x="4191000" y="1143000"/>
                <a:ext cx="1752600" cy="5562600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TextBox 357"/>
              <p:cNvSpPr txBox="1"/>
              <p:nvPr/>
            </p:nvSpPr>
            <p:spPr>
              <a:xfrm>
                <a:off x="4191000" y="1138090"/>
                <a:ext cx="1752600" cy="1153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Routing</a:t>
                </a:r>
              </a:p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Table (RDD)</a:t>
                </a:r>
              </a:p>
            </p:txBody>
          </p:sp>
        </p:grpSp>
        <p:grpSp>
          <p:nvGrpSpPr>
            <p:cNvPr id="359" name="Group 358"/>
            <p:cNvGrpSpPr/>
            <p:nvPr/>
          </p:nvGrpSpPr>
          <p:grpSpPr>
            <a:xfrm>
              <a:off x="5867400" y="2281090"/>
              <a:ext cx="1143000" cy="4424510"/>
              <a:chOff x="4495800" y="2133600"/>
              <a:chExt cx="1143000" cy="4424510"/>
            </a:xfrm>
          </p:grpSpPr>
          <p:sp>
            <p:nvSpPr>
              <p:cNvPr id="360" name="Rounded Rectangle 359"/>
              <p:cNvSpPr/>
              <p:nvPr/>
            </p:nvSpPr>
            <p:spPr>
              <a:xfrm>
                <a:off x="4495800" y="2133600"/>
                <a:ext cx="1143000" cy="2181078"/>
              </a:xfrm>
              <a:prstGeom prst="roundRect">
                <a:avLst>
                  <a:gd name="adj" fmla="val 12081"/>
                </a:avLst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ounded Rectangle 360"/>
              <p:cNvSpPr/>
              <p:nvPr/>
            </p:nvSpPr>
            <p:spPr>
              <a:xfrm>
                <a:off x="4495800" y="4424510"/>
                <a:ext cx="1143000" cy="2133600"/>
              </a:xfrm>
              <a:prstGeom prst="roundRect">
                <a:avLst>
                  <a:gd name="adj" fmla="val 12081"/>
                </a:avLst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3" name="Oval 362"/>
            <p:cNvSpPr/>
            <p:nvPr/>
          </p:nvSpPr>
          <p:spPr>
            <a:xfrm>
              <a:off x="5979994" y="312277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</a:p>
          </p:txBody>
        </p:sp>
        <p:sp>
          <p:nvSpPr>
            <p:cNvPr id="365" name="Oval 364"/>
            <p:cNvSpPr/>
            <p:nvPr/>
          </p:nvSpPr>
          <p:spPr>
            <a:xfrm>
              <a:off x="5979994" y="3888256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</a:p>
          </p:txBody>
        </p:sp>
        <p:sp>
          <p:nvSpPr>
            <p:cNvPr id="367" name="Oval 366"/>
            <p:cNvSpPr/>
            <p:nvPr/>
          </p:nvSpPr>
          <p:spPr>
            <a:xfrm>
              <a:off x="5979994" y="4653739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</a:p>
          </p:txBody>
        </p:sp>
        <p:sp>
          <p:nvSpPr>
            <p:cNvPr id="369" name="Oval 368"/>
            <p:cNvSpPr/>
            <p:nvPr/>
          </p:nvSpPr>
          <p:spPr>
            <a:xfrm>
              <a:off x="5979994" y="5419222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</a:p>
          </p:txBody>
        </p:sp>
        <p:sp>
          <p:nvSpPr>
            <p:cNvPr id="371" name="Oval 370"/>
            <p:cNvSpPr/>
            <p:nvPr/>
          </p:nvSpPr>
          <p:spPr>
            <a:xfrm>
              <a:off x="5979994" y="2357290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373" name="Oval 372"/>
            <p:cNvSpPr/>
            <p:nvPr/>
          </p:nvSpPr>
          <p:spPr>
            <a:xfrm>
              <a:off x="5979994" y="618470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</a:p>
          </p:txBody>
        </p:sp>
        <p:sp>
          <p:nvSpPr>
            <p:cNvPr id="376" name="Rectangle 375"/>
            <p:cNvSpPr/>
            <p:nvPr/>
          </p:nvSpPr>
          <p:spPr>
            <a:xfrm>
              <a:off x="6453336" y="3180101"/>
              <a:ext cx="228600" cy="32509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dirty="0">
                  <a:latin typeface="Corbel"/>
                  <a:cs typeface="Corbel"/>
                </a:rPr>
                <a:t>1</a:t>
              </a:r>
            </a:p>
          </p:txBody>
        </p:sp>
        <p:sp>
          <p:nvSpPr>
            <p:cNvPr id="377" name="Rectangle 376"/>
            <p:cNvSpPr/>
            <p:nvPr/>
          </p:nvSpPr>
          <p:spPr>
            <a:xfrm>
              <a:off x="6453336" y="5466101"/>
              <a:ext cx="228600" cy="32509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dirty="0">
                  <a:latin typeface="Corbel"/>
                  <a:cs typeface="Corbel"/>
                </a:rPr>
                <a:t>2</a:t>
              </a:r>
            </a:p>
          </p:txBody>
        </p:sp>
        <p:grpSp>
          <p:nvGrpSpPr>
            <p:cNvPr id="381" name="Group 380"/>
            <p:cNvGrpSpPr/>
            <p:nvPr/>
          </p:nvGrpSpPr>
          <p:grpSpPr>
            <a:xfrm>
              <a:off x="6453336" y="2418101"/>
              <a:ext cx="480864" cy="325099"/>
              <a:chOff x="9653736" y="3827467"/>
              <a:chExt cx="480864" cy="325099"/>
            </a:xfrm>
          </p:grpSpPr>
          <p:sp>
            <p:nvSpPr>
              <p:cNvPr id="382" name="Rectangle 381"/>
              <p:cNvSpPr/>
              <p:nvPr/>
            </p:nvSpPr>
            <p:spPr>
              <a:xfrm>
                <a:off x="9653736" y="3827467"/>
                <a:ext cx="228600" cy="325099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dirty="0">
                    <a:latin typeface="Corbel"/>
                    <a:cs typeface="Corbel"/>
                  </a:rPr>
                  <a:t>1</a:t>
                </a:r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9906000" y="3827467"/>
                <a:ext cx="228600" cy="325099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dirty="0">
                    <a:latin typeface="Corbel"/>
                    <a:cs typeface="Corbel"/>
                  </a:rPr>
                  <a:t>2</a:t>
                </a:r>
              </a:p>
            </p:txBody>
          </p:sp>
        </p:grpSp>
        <p:grpSp>
          <p:nvGrpSpPr>
            <p:cNvPr id="384" name="Group 383"/>
            <p:cNvGrpSpPr/>
            <p:nvPr/>
          </p:nvGrpSpPr>
          <p:grpSpPr>
            <a:xfrm>
              <a:off x="6453336" y="4708929"/>
              <a:ext cx="480864" cy="325099"/>
              <a:chOff x="9653736" y="3827467"/>
              <a:chExt cx="480864" cy="325099"/>
            </a:xfrm>
          </p:grpSpPr>
          <p:sp>
            <p:nvSpPr>
              <p:cNvPr id="385" name="Rectangle 384"/>
              <p:cNvSpPr/>
              <p:nvPr/>
            </p:nvSpPr>
            <p:spPr>
              <a:xfrm>
                <a:off x="9653736" y="3827467"/>
                <a:ext cx="228600" cy="325099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dirty="0">
                    <a:latin typeface="Corbel"/>
                    <a:cs typeface="Corbel"/>
                  </a:rPr>
                  <a:t>1</a:t>
                </a:r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9906000" y="3827467"/>
                <a:ext cx="228600" cy="325099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dirty="0">
                    <a:latin typeface="Corbel"/>
                    <a:cs typeface="Corbel"/>
                  </a:rPr>
                  <a:t>2</a:t>
                </a:r>
              </a:p>
            </p:txBody>
          </p:sp>
        </p:grpSp>
        <p:sp>
          <p:nvSpPr>
            <p:cNvPr id="387" name="Rectangle 386"/>
            <p:cNvSpPr/>
            <p:nvPr/>
          </p:nvSpPr>
          <p:spPr>
            <a:xfrm>
              <a:off x="6453336" y="3937191"/>
              <a:ext cx="228600" cy="32509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dirty="0">
                  <a:latin typeface="Corbel"/>
                  <a:cs typeface="Corbel"/>
                </a:rPr>
                <a:t>1</a:t>
              </a:r>
            </a:p>
          </p:txBody>
        </p:sp>
        <p:sp>
          <p:nvSpPr>
            <p:cNvPr id="388" name="Rectangle 387"/>
            <p:cNvSpPr/>
            <p:nvPr/>
          </p:nvSpPr>
          <p:spPr>
            <a:xfrm>
              <a:off x="6453336" y="6248400"/>
              <a:ext cx="228600" cy="32509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dirty="0">
                  <a:latin typeface="Corbel"/>
                  <a:cs typeface="Corbel"/>
                </a:rPr>
                <a:t>2</a:t>
              </a:r>
            </a:p>
          </p:txBody>
        </p:sp>
      </p:grpSp>
      <p:grpSp>
        <p:nvGrpSpPr>
          <p:cNvPr id="355" name="Group 354"/>
          <p:cNvGrpSpPr/>
          <p:nvPr/>
        </p:nvGrpSpPr>
        <p:grpSpPr>
          <a:xfrm>
            <a:off x="5066435" y="2621684"/>
            <a:ext cx="2421057" cy="3797313"/>
            <a:chOff x="5066435" y="2621684"/>
            <a:chExt cx="2421057" cy="3797313"/>
          </a:xfrm>
        </p:grpSpPr>
        <p:cxnSp>
          <p:nvCxnSpPr>
            <p:cNvPr id="326" name="Straight Arrow Connector 325"/>
            <p:cNvCxnSpPr/>
            <p:nvPr/>
          </p:nvCxnSpPr>
          <p:spPr>
            <a:xfrm>
              <a:off x="5066435" y="2850284"/>
              <a:ext cx="2421057" cy="230341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/>
            <p:nvPr/>
          </p:nvCxnSpPr>
          <p:spPr>
            <a:xfrm flipV="1">
              <a:off x="5066435" y="2850284"/>
              <a:ext cx="2421057" cy="5056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>
              <a:endCxn id="296" idx="1"/>
            </p:cNvCxnSpPr>
            <p:nvPr/>
          </p:nvCxnSpPr>
          <p:spPr>
            <a:xfrm flipV="1">
              <a:off x="5066435" y="3093387"/>
              <a:ext cx="2421057" cy="97222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Arrow Connector 340"/>
            <p:cNvCxnSpPr/>
            <p:nvPr/>
          </p:nvCxnSpPr>
          <p:spPr>
            <a:xfrm>
              <a:off x="5066435" y="2621684"/>
              <a:ext cx="242105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/>
            <p:nvPr/>
          </p:nvCxnSpPr>
          <p:spPr>
            <a:xfrm>
              <a:off x="5066435" y="4876800"/>
              <a:ext cx="2421057" cy="5055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/>
            <p:cNvCxnSpPr/>
            <p:nvPr/>
          </p:nvCxnSpPr>
          <p:spPr>
            <a:xfrm flipV="1">
              <a:off x="5066435" y="3355888"/>
              <a:ext cx="2421057" cy="136851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/>
            <p:nvPr/>
          </p:nvCxnSpPr>
          <p:spPr>
            <a:xfrm>
              <a:off x="5071971" y="5626452"/>
              <a:ext cx="241552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/>
            <p:nvPr/>
          </p:nvCxnSpPr>
          <p:spPr>
            <a:xfrm flipV="1">
              <a:off x="5071971" y="5853802"/>
              <a:ext cx="2415521" cy="56519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0" name="TextBox 389"/>
          <p:cNvSpPr txBox="1"/>
          <p:nvPr/>
        </p:nvSpPr>
        <p:spPr>
          <a:xfrm>
            <a:off x="313121" y="4000503"/>
            <a:ext cx="3131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2D Vertex Cut Heuristic</a:t>
            </a:r>
          </a:p>
        </p:txBody>
      </p:sp>
      <p:sp>
        <p:nvSpPr>
          <p:cNvPr id="154" name="CustomShape 4">
            <a:extLst>
              <a:ext uri="{FF2B5EF4-FFF2-40B4-BE49-F238E27FC236}">
                <a16:creationId xmlns:a16="http://schemas.microsoft.com/office/drawing/2014/main" id="{0EF1BEC3-26BE-4580-B137-215F188DBB8C}"/>
              </a:ext>
            </a:extLst>
          </p:cNvPr>
          <p:cNvSpPr/>
          <p:nvPr/>
        </p:nvSpPr>
        <p:spPr>
          <a:xfrm>
            <a:off x="119268" y="6524625"/>
            <a:ext cx="4078406" cy="2570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577800" y="491400"/>
              <a:ext cx="8215920" cy="56944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9520" y="482040"/>
                <a:ext cx="8231400" cy="571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184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4459E-6 1.34321E-6 L 0.3782 -0.2373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10" y="-1188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0639E-6 -4.06207E-6 L 0.46258 0.0829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29" y="414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5848E-6 2.76054E-6 L 0.27088 0.1936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4" y="968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1387E-6 3.39972E-6 L 0.15316 0.0949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58" y="474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5848E-6 -2.8717E-6 L 0.27921 -0.0178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61" y="-90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0639E-6 -2.8717E-6 L 0.46258 0.0933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29" y="46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25421E-7 -2.59379E-6 L -0.39278 -2.59379E-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39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22" presetClass="exit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xit" presetSubtype="2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200"/>
                            </p:stCondLst>
                            <p:childTnLst>
                              <p:par>
                                <p:cTn id="5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1134E-6 -3.75174E-7 L -3.31134E-6 0.0755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75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0252E-6 -6.54006E-6 L 4.50252E-6 -0.06693 " pathEditMode="relative" ptsTypes="AA">
                                      <p:cBhvr>
                                        <p:cTn id="56" dur="2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2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" grpId="0" animBg="1"/>
      <p:bldP spid="321" grpId="0" animBg="1"/>
      <p:bldP spid="130" grpId="0" animBg="1"/>
      <p:bldP spid="201" grpId="0" animBg="1"/>
      <p:bldP spid="39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/>
          <p:cNvGrpSpPr/>
          <p:nvPr/>
        </p:nvGrpSpPr>
        <p:grpSpPr>
          <a:xfrm>
            <a:off x="1143000" y="990600"/>
            <a:ext cx="1295400" cy="5791052"/>
            <a:chOff x="4191000" y="1138090"/>
            <a:chExt cx="1752600" cy="5567510"/>
          </a:xfrm>
        </p:grpSpPr>
        <p:sp>
          <p:nvSpPr>
            <p:cNvPr id="227" name="Rectangle 226"/>
            <p:cNvSpPr/>
            <p:nvPr/>
          </p:nvSpPr>
          <p:spPr>
            <a:xfrm>
              <a:off x="4191000" y="1143000"/>
              <a:ext cx="1752600" cy="556260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4191000" y="1138090"/>
              <a:ext cx="1752600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Vertex Table (RDD)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836389"/>
          </a:xfrm>
        </p:spPr>
        <p:txBody>
          <a:bodyPr/>
          <a:lstStyle/>
          <a:p>
            <a:r>
              <a:rPr lang="en-US" sz="4000" b="1" dirty="0"/>
              <a:t>Caching for Iterative </a:t>
            </a:r>
            <a:r>
              <a:rPr lang="en-US" sz="4000" b="1" dirty="0" err="1"/>
              <a:t>mrTriplets</a:t>
            </a:r>
            <a:endParaRPr lang="en-US" sz="4000" b="1" dirty="0"/>
          </a:p>
        </p:txBody>
      </p:sp>
      <p:grpSp>
        <p:nvGrpSpPr>
          <p:cNvPr id="236" name="Group 235"/>
          <p:cNvGrpSpPr/>
          <p:nvPr/>
        </p:nvGrpSpPr>
        <p:grpSpPr>
          <a:xfrm>
            <a:off x="1219200" y="2281090"/>
            <a:ext cx="1143000" cy="4424510"/>
            <a:chOff x="4495800" y="2133600"/>
            <a:chExt cx="1143000" cy="4424510"/>
          </a:xfrm>
        </p:grpSpPr>
        <p:sp>
          <p:nvSpPr>
            <p:cNvPr id="226" name="Rounded Rectangle 225"/>
            <p:cNvSpPr/>
            <p:nvPr/>
          </p:nvSpPr>
          <p:spPr>
            <a:xfrm>
              <a:off x="4495800" y="2133600"/>
              <a:ext cx="1143000" cy="2181078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4495800" y="4424510"/>
              <a:ext cx="1143000" cy="2133600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0" name="Group 239"/>
          <p:cNvGrpSpPr/>
          <p:nvPr/>
        </p:nvGrpSpPr>
        <p:grpSpPr>
          <a:xfrm>
            <a:off x="5105400" y="990600"/>
            <a:ext cx="3124200" cy="5779852"/>
            <a:chOff x="4191000" y="1143000"/>
            <a:chExt cx="1752600" cy="5562600"/>
          </a:xfrm>
        </p:grpSpPr>
        <p:sp>
          <p:nvSpPr>
            <p:cNvPr id="242" name="Rectangle 241"/>
            <p:cNvSpPr/>
            <p:nvPr/>
          </p:nvSpPr>
          <p:spPr>
            <a:xfrm>
              <a:off x="4191000" y="1143000"/>
              <a:ext cx="1752600" cy="556260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4191000" y="1220272"/>
              <a:ext cx="1752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Edge Table </a:t>
              </a:r>
            </a:p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(RDD)</a:t>
              </a:r>
            </a:p>
          </p:txBody>
        </p:sp>
      </p:grpSp>
      <p:sp>
        <p:nvSpPr>
          <p:cNvPr id="296" name="Rounded Rectangle 295"/>
          <p:cNvSpPr/>
          <p:nvPr/>
        </p:nvSpPr>
        <p:spPr>
          <a:xfrm>
            <a:off x="5257800" y="1924484"/>
            <a:ext cx="2875708" cy="2337806"/>
          </a:xfrm>
          <a:prstGeom prst="roundRect">
            <a:avLst>
              <a:gd name="adj" fmla="val 12081"/>
            </a:avLst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ounded Rectangle 296"/>
          <p:cNvSpPr/>
          <p:nvPr/>
        </p:nvSpPr>
        <p:spPr>
          <a:xfrm>
            <a:off x="5257800" y="4367794"/>
            <a:ext cx="2875708" cy="2337806"/>
          </a:xfrm>
          <a:prstGeom prst="roundRect">
            <a:avLst>
              <a:gd name="adj" fmla="val 12081"/>
            </a:avLst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9" name="Group 318"/>
          <p:cNvGrpSpPr/>
          <p:nvPr/>
        </p:nvGrpSpPr>
        <p:grpSpPr>
          <a:xfrm>
            <a:off x="6799997" y="1981200"/>
            <a:ext cx="1259006" cy="4648200"/>
            <a:chOff x="7581878" y="1981200"/>
            <a:chExt cx="1259006" cy="4648200"/>
          </a:xfrm>
        </p:grpSpPr>
        <p:grpSp>
          <p:nvGrpSpPr>
            <p:cNvPr id="260" name="Group 259"/>
            <p:cNvGrpSpPr/>
            <p:nvPr/>
          </p:nvGrpSpPr>
          <p:grpSpPr>
            <a:xfrm>
              <a:off x="7581878" y="1981200"/>
              <a:ext cx="1259006" cy="420807"/>
              <a:chOff x="7656394" y="2057400"/>
              <a:chExt cx="1259006" cy="420807"/>
            </a:xfrm>
          </p:grpSpPr>
          <p:cxnSp>
            <p:nvCxnSpPr>
              <p:cNvPr id="246" name="Straight Connector 245"/>
              <p:cNvCxnSpPr>
                <a:stCxn id="256" idx="6"/>
                <a:endCxn id="257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2" name="Can 251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257" name="Oval 256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B</a:t>
                </a:r>
              </a:p>
            </p:txBody>
          </p:sp>
        </p:grpSp>
        <p:grpSp>
          <p:nvGrpSpPr>
            <p:cNvPr id="261" name="Group 260"/>
            <p:cNvGrpSpPr/>
            <p:nvPr/>
          </p:nvGrpSpPr>
          <p:grpSpPr>
            <a:xfrm>
              <a:off x="7581878" y="2563342"/>
              <a:ext cx="1259006" cy="420807"/>
              <a:chOff x="7656394" y="2057400"/>
              <a:chExt cx="1259006" cy="420807"/>
            </a:xfrm>
          </p:grpSpPr>
          <p:cxnSp>
            <p:nvCxnSpPr>
              <p:cNvPr id="262" name="Straight Connector 261"/>
              <p:cNvCxnSpPr>
                <a:stCxn id="264" idx="6"/>
                <a:endCxn id="26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3" name="Can 26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64" name="Oval 26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265" name="Oval 26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C</a:t>
                </a:r>
              </a:p>
            </p:txBody>
          </p:sp>
        </p:grpSp>
        <p:grpSp>
          <p:nvGrpSpPr>
            <p:cNvPr id="266" name="Group 265"/>
            <p:cNvGrpSpPr/>
            <p:nvPr/>
          </p:nvGrpSpPr>
          <p:grpSpPr>
            <a:xfrm>
              <a:off x="7581878" y="3727626"/>
              <a:ext cx="1259006" cy="420807"/>
              <a:chOff x="7656394" y="2057400"/>
              <a:chExt cx="1259006" cy="420807"/>
            </a:xfrm>
          </p:grpSpPr>
          <p:cxnSp>
            <p:nvCxnSpPr>
              <p:cNvPr id="267" name="Straight Connector 266"/>
              <p:cNvCxnSpPr>
                <a:stCxn id="269" idx="6"/>
                <a:endCxn id="270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8" name="Can 267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69" name="Oval 268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C</a:t>
                </a:r>
              </a:p>
            </p:txBody>
          </p:sp>
          <p:sp>
            <p:nvSpPr>
              <p:cNvPr id="270" name="Oval 269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D</a:t>
                </a:r>
              </a:p>
            </p:txBody>
          </p:sp>
        </p:grpSp>
        <p:grpSp>
          <p:nvGrpSpPr>
            <p:cNvPr id="271" name="Group 270"/>
            <p:cNvGrpSpPr/>
            <p:nvPr/>
          </p:nvGrpSpPr>
          <p:grpSpPr>
            <a:xfrm>
              <a:off x="7581878" y="3145484"/>
              <a:ext cx="1259006" cy="420807"/>
              <a:chOff x="7656394" y="2057400"/>
              <a:chExt cx="1259006" cy="420807"/>
            </a:xfrm>
          </p:grpSpPr>
          <p:cxnSp>
            <p:nvCxnSpPr>
              <p:cNvPr id="272" name="Straight Connector 271"/>
              <p:cNvCxnSpPr>
                <a:stCxn id="274" idx="6"/>
                <a:endCxn id="27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3" name="Can 27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4" name="Oval 27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B</a:t>
                </a:r>
              </a:p>
            </p:txBody>
          </p:sp>
          <p:sp>
            <p:nvSpPr>
              <p:cNvPr id="275" name="Oval 27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C</a:t>
                </a:r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7581878" y="4462168"/>
              <a:ext cx="1259006" cy="420807"/>
              <a:chOff x="7656394" y="2057400"/>
              <a:chExt cx="1259006" cy="420807"/>
            </a:xfrm>
          </p:grpSpPr>
          <p:cxnSp>
            <p:nvCxnSpPr>
              <p:cNvPr id="277" name="Straight Connector 276"/>
              <p:cNvCxnSpPr>
                <a:stCxn id="279" idx="6"/>
                <a:endCxn id="280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8" name="Can 277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E</a:t>
                </a:r>
              </a:p>
            </p:txBody>
          </p:sp>
        </p:grpSp>
        <p:grpSp>
          <p:nvGrpSpPr>
            <p:cNvPr id="281" name="Group 280"/>
            <p:cNvGrpSpPr/>
            <p:nvPr/>
          </p:nvGrpSpPr>
          <p:grpSpPr>
            <a:xfrm>
              <a:off x="7581878" y="5044310"/>
              <a:ext cx="1259006" cy="420807"/>
              <a:chOff x="7656394" y="2057400"/>
              <a:chExt cx="1259006" cy="420807"/>
            </a:xfrm>
          </p:grpSpPr>
          <p:cxnSp>
            <p:nvCxnSpPr>
              <p:cNvPr id="282" name="Straight Connector 281"/>
              <p:cNvCxnSpPr>
                <a:stCxn id="284" idx="6"/>
                <a:endCxn id="28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3" name="Can 28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F</a:t>
                </a:r>
              </a:p>
            </p:txBody>
          </p:sp>
        </p:grpSp>
        <p:grpSp>
          <p:nvGrpSpPr>
            <p:cNvPr id="286" name="Group 285"/>
            <p:cNvGrpSpPr/>
            <p:nvPr/>
          </p:nvGrpSpPr>
          <p:grpSpPr>
            <a:xfrm>
              <a:off x="7581878" y="6208593"/>
              <a:ext cx="1259006" cy="420807"/>
              <a:chOff x="7656394" y="2057400"/>
              <a:chExt cx="1259006" cy="420807"/>
            </a:xfrm>
          </p:grpSpPr>
          <p:cxnSp>
            <p:nvCxnSpPr>
              <p:cNvPr id="287" name="Straight Connector 286"/>
              <p:cNvCxnSpPr>
                <a:stCxn id="289" idx="6"/>
                <a:endCxn id="290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8" name="Can 287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E</a:t>
                </a:r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F</a:t>
                </a:r>
              </a:p>
            </p:txBody>
          </p:sp>
        </p:grpSp>
        <p:grpSp>
          <p:nvGrpSpPr>
            <p:cNvPr id="291" name="Group 290"/>
            <p:cNvGrpSpPr/>
            <p:nvPr/>
          </p:nvGrpSpPr>
          <p:grpSpPr>
            <a:xfrm>
              <a:off x="7581878" y="5626452"/>
              <a:ext cx="1259006" cy="420807"/>
              <a:chOff x="7656394" y="2057400"/>
              <a:chExt cx="1259006" cy="420807"/>
            </a:xfrm>
          </p:grpSpPr>
          <p:cxnSp>
            <p:nvCxnSpPr>
              <p:cNvPr id="292" name="Straight Connector 291"/>
              <p:cNvCxnSpPr>
                <a:stCxn id="294" idx="6"/>
                <a:endCxn id="29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3" name="Can 29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E</a:t>
                </a:r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D</a:t>
                </a:r>
              </a:p>
            </p:txBody>
          </p:sp>
        </p:grpSp>
      </p:grpSp>
      <p:sp>
        <p:nvSpPr>
          <p:cNvPr id="9" name="Rectangle 8"/>
          <p:cNvSpPr/>
          <p:nvPr/>
        </p:nvSpPr>
        <p:spPr>
          <a:xfrm>
            <a:off x="5410200" y="2514600"/>
            <a:ext cx="838200" cy="1633832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447815" y="1905000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Gill Sans Light"/>
                <a:cs typeface="Gill Sans Light"/>
              </a:rPr>
              <a:t>Mirror</a:t>
            </a:r>
          </a:p>
          <a:p>
            <a:pPr algn="ctr"/>
            <a:r>
              <a:rPr lang="en-US" sz="1800" dirty="0">
                <a:latin typeface="Gill Sans Light"/>
                <a:cs typeface="Gill Sans Light"/>
              </a:rPr>
              <a:t>Cache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562600" y="2563342"/>
            <a:ext cx="533400" cy="1502662"/>
            <a:chOff x="7467600" y="3249169"/>
            <a:chExt cx="533400" cy="1502662"/>
          </a:xfrm>
        </p:grpSpPr>
        <p:grpSp>
          <p:nvGrpSpPr>
            <p:cNvPr id="6" name="Group 5"/>
            <p:cNvGrpSpPr/>
            <p:nvPr/>
          </p:nvGrpSpPr>
          <p:grpSpPr>
            <a:xfrm>
              <a:off x="7467600" y="3639313"/>
              <a:ext cx="533400" cy="332231"/>
              <a:chOff x="7467600" y="3491582"/>
              <a:chExt cx="533400" cy="332231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7467600" y="3491582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B</a:t>
                </a:r>
              </a:p>
            </p:txBody>
          </p:sp>
          <p:sp>
            <p:nvSpPr>
              <p:cNvPr id="74" name="Can 73"/>
              <p:cNvSpPr/>
              <p:nvPr/>
            </p:nvSpPr>
            <p:spPr>
              <a:xfrm>
                <a:off x="7842795" y="3625634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7467600" y="4029457"/>
              <a:ext cx="533400" cy="332231"/>
              <a:chOff x="7467600" y="4095938"/>
              <a:chExt cx="533400" cy="332231"/>
            </a:xfrm>
          </p:grpSpPr>
          <p:sp>
            <p:nvSpPr>
              <p:cNvPr id="75" name="Oval 74"/>
              <p:cNvSpPr/>
              <p:nvPr/>
            </p:nvSpPr>
            <p:spPr>
              <a:xfrm>
                <a:off x="7467600" y="4095938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C</a:t>
                </a:r>
              </a:p>
            </p:txBody>
          </p:sp>
          <p:sp>
            <p:nvSpPr>
              <p:cNvPr id="76" name="Can 75"/>
              <p:cNvSpPr/>
              <p:nvPr/>
            </p:nvSpPr>
            <p:spPr>
              <a:xfrm>
                <a:off x="7842795" y="4229990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7467600" y="4419600"/>
              <a:ext cx="533400" cy="332231"/>
              <a:chOff x="7467600" y="4700294"/>
              <a:chExt cx="533400" cy="332231"/>
            </a:xfrm>
          </p:grpSpPr>
          <p:sp>
            <p:nvSpPr>
              <p:cNvPr id="77" name="Oval 76"/>
              <p:cNvSpPr/>
              <p:nvPr/>
            </p:nvSpPr>
            <p:spPr>
              <a:xfrm>
                <a:off x="7467600" y="4700294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D</a:t>
                </a:r>
              </a:p>
            </p:txBody>
          </p:sp>
          <p:sp>
            <p:nvSpPr>
              <p:cNvPr id="78" name="Can 77"/>
              <p:cNvSpPr/>
              <p:nvPr/>
            </p:nvSpPr>
            <p:spPr>
              <a:xfrm>
                <a:off x="7842795" y="4834346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7467600" y="3249169"/>
              <a:ext cx="533400" cy="332231"/>
              <a:chOff x="7467600" y="2887226"/>
              <a:chExt cx="533400" cy="332231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7467600" y="2887226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80" name="Can 79"/>
              <p:cNvSpPr/>
              <p:nvPr/>
            </p:nvSpPr>
            <p:spPr>
              <a:xfrm>
                <a:off x="7842795" y="3021278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89" name="Rectangle 88"/>
          <p:cNvSpPr/>
          <p:nvPr/>
        </p:nvSpPr>
        <p:spPr>
          <a:xfrm>
            <a:off x="5410200" y="4953000"/>
            <a:ext cx="838200" cy="1633832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5447815" y="4343400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Gill Sans Light"/>
                <a:cs typeface="Gill Sans Light"/>
              </a:rPr>
              <a:t>Mirror</a:t>
            </a:r>
          </a:p>
          <a:p>
            <a:pPr algn="ctr"/>
            <a:r>
              <a:rPr lang="en-US" sz="1800" dirty="0">
                <a:latin typeface="Gill Sans Light"/>
                <a:cs typeface="Gill Sans Light"/>
              </a:rPr>
              <a:t>Cache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5562600" y="5001742"/>
            <a:ext cx="533400" cy="1502662"/>
            <a:chOff x="7467600" y="3249169"/>
            <a:chExt cx="533400" cy="1502662"/>
          </a:xfrm>
        </p:grpSpPr>
        <p:grpSp>
          <p:nvGrpSpPr>
            <p:cNvPr id="92" name="Group 91"/>
            <p:cNvGrpSpPr/>
            <p:nvPr/>
          </p:nvGrpSpPr>
          <p:grpSpPr>
            <a:xfrm>
              <a:off x="7467600" y="3639313"/>
              <a:ext cx="533400" cy="332231"/>
              <a:chOff x="7467600" y="3491582"/>
              <a:chExt cx="533400" cy="332231"/>
            </a:xfrm>
          </p:grpSpPr>
          <p:sp>
            <p:nvSpPr>
              <p:cNvPr id="102" name="Oval 101"/>
              <p:cNvSpPr/>
              <p:nvPr/>
            </p:nvSpPr>
            <p:spPr>
              <a:xfrm>
                <a:off x="7467600" y="3491582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D</a:t>
                </a:r>
              </a:p>
            </p:txBody>
          </p:sp>
          <p:sp>
            <p:nvSpPr>
              <p:cNvPr id="103" name="Can 102"/>
              <p:cNvSpPr/>
              <p:nvPr/>
            </p:nvSpPr>
            <p:spPr>
              <a:xfrm>
                <a:off x="7842795" y="3625634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7467600" y="4029457"/>
              <a:ext cx="533400" cy="332231"/>
              <a:chOff x="7467600" y="4095938"/>
              <a:chExt cx="533400" cy="332231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7467600" y="4095938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E</a:t>
                </a:r>
              </a:p>
            </p:txBody>
          </p:sp>
          <p:sp>
            <p:nvSpPr>
              <p:cNvPr id="101" name="Can 100"/>
              <p:cNvSpPr/>
              <p:nvPr/>
            </p:nvSpPr>
            <p:spPr>
              <a:xfrm>
                <a:off x="7842795" y="4229990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7467600" y="4419600"/>
              <a:ext cx="533400" cy="332231"/>
              <a:chOff x="7467600" y="4700294"/>
              <a:chExt cx="533400" cy="332231"/>
            </a:xfrm>
          </p:grpSpPr>
          <p:sp>
            <p:nvSpPr>
              <p:cNvPr id="98" name="Oval 97"/>
              <p:cNvSpPr/>
              <p:nvPr/>
            </p:nvSpPr>
            <p:spPr>
              <a:xfrm>
                <a:off x="7467600" y="4700294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F</a:t>
                </a:r>
              </a:p>
            </p:txBody>
          </p:sp>
          <p:sp>
            <p:nvSpPr>
              <p:cNvPr id="99" name="Can 98"/>
              <p:cNvSpPr/>
              <p:nvPr/>
            </p:nvSpPr>
            <p:spPr>
              <a:xfrm>
                <a:off x="7842795" y="4834346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7467600" y="3249169"/>
              <a:ext cx="533400" cy="332231"/>
              <a:chOff x="7467600" y="2887226"/>
              <a:chExt cx="533400" cy="332231"/>
            </a:xfrm>
          </p:grpSpPr>
          <p:sp>
            <p:nvSpPr>
              <p:cNvPr id="96" name="Oval 95"/>
              <p:cNvSpPr/>
              <p:nvPr/>
            </p:nvSpPr>
            <p:spPr>
              <a:xfrm>
                <a:off x="7467600" y="2887226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97" name="Can 96"/>
              <p:cNvSpPr/>
              <p:nvPr/>
            </p:nvSpPr>
            <p:spPr>
              <a:xfrm>
                <a:off x="7842795" y="3021278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grpSp>
        <p:nvGrpSpPr>
          <p:cNvPr id="140" name="Group 139"/>
          <p:cNvGrpSpPr/>
          <p:nvPr/>
        </p:nvGrpSpPr>
        <p:grpSpPr>
          <a:xfrm>
            <a:off x="1606536" y="2346536"/>
            <a:ext cx="450864" cy="4284613"/>
            <a:chOff x="4844171" y="2209800"/>
            <a:chExt cx="450864" cy="4284613"/>
          </a:xfrm>
        </p:grpSpPr>
        <p:sp>
          <p:nvSpPr>
            <p:cNvPr id="141" name="Oval 140"/>
            <p:cNvSpPr/>
            <p:nvPr/>
          </p:nvSpPr>
          <p:spPr>
            <a:xfrm>
              <a:off x="4844171" y="297528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</a:p>
          </p:txBody>
        </p:sp>
        <p:sp>
          <p:nvSpPr>
            <p:cNvPr id="142" name="Can 141"/>
            <p:cNvSpPr/>
            <p:nvPr/>
          </p:nvSpPr>
          <p:spPr>
            <a:xfrm>
              <a:off x="5094651" y="328219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3" name="Oval 142"/>
            <p:cNvSpPr/>
            <p:nvPr/>
          </p:nvSpPr>
          <p:spPr>
            <a:xfrm>
              <a:off x="4844171" y="3740766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</a:p>
          </p:txBody>
        </p:sp>
        <p:sp>
          <p:nvSpPr>
            <p:cNvPr id="144" name="Can 143"/>
            <p:cNvSpPr/>
            <p:nvPr/>
          </p:nvSpPr>
          <p:spPr>
            <a:xfrm>
              <a:off x="5094651" y="4047678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5" name="Oval 144"/>
            <p:cNvSpPr/>
            <p:nvPr/>
          </p:nvSpPr>
          <p:spPr>
            <a:xfrm>
              <a:off x="4844171" y="4506249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</a:p>
          </p:txBody>
        </p:sp>
        <p:sp>
          <p:nvSpPr>
            <p:cNvPr id="146" name="Can 145"/>
            <p:cNvSpPr/>
            <p:nvPr/>
          </p:nvSpPr>
          <p:spPr>
            <a:xfrm>
              <a:off x="5094651" y="4813161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4844171" y="5271732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</a:p>
          </p:txBody>
        </p:sp>
        <p:sp>
          <p:nvSpPr>
            <p:cNvPr id="148" name="Can 147"/>
            <p:cNvSpPr/>
            <p:nvPr/>
          </p:nvSpPr>
          <p:spPr>
            <a:xfrm>
              <a:off x="5094651" y="5578644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9" name="Oval 148"/>
            <p:cNvSpPr/>
            <p:nvPr/>
          </p:nvSpPr>
          <p:spPr>
            <a:xfrm>
              <a:off x="4844171" y="2209800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150" name="Can 149"/>
            <p:cNvSpPr/>
            <p:nvPr/>
          </p:nvSpPr>
          <p:spPr>
            <a:xfrm>
              <a:off x="5094651" y="2516712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51" name="Oval 150"/>
            <p:cNvSpPr/>
            <p:nvPr/>
          </p:nvSpPr>
          <p:spPr>
            <a:xfrm>
              <a:off x="4844171" y="603721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</a:p>
          </p:txBody>
        </p:sp>
        <p:sp>
          <p:nvSpPr>
            <p:cNvPr id="152" name="Can 151"/>
            <p:cNvSpPr/>
            <p:nvPr/>
          </p:nvSpPr>
          <p:spPr>
            <a:xfrm>
              <a:off x="5094651" y="634412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567571" y="3122773"/>
            <a:ext cx="450864" cy="457200"/>
            <a:chOff x="1491371" y="3122773"/>
            <a:chExt cx="450864" cy="457200"/>
          </a:xfrm>
        </p:grpSpPr>
        <p:sp>
          <p:nvSpPr>
            <p:cNvPr id="207" name="Oval 206"/>
            <p:cNvSpPr/>
            <p:nvPr/>
          </p:nvSpPr>
          <p:spPr>
            <a:xfrm>
              <a:off x="1491371" y="312277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</a:p>
          </p:txBody>
        </p:sp>
        <p:sp>
          <p:nvSpPr>
            <p:cNvPr id="208" name="Can 207"/>
            <p:cNvSpPr/>
            <p:nvPr/>
          </p:nvSpPr>
          <p:spPr>
            <a:xfrm>
              <a:off x="1741851" y="342968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567571" y="3888256"/>
            <a:ext cx="450864" cy="457200"/>
            <a:chOff x="1491371" y="3888256"/>
            <a:chExt cx="450864" cy="457200"/>
          </a:xfrm>
        </p:grpSpPr>
        <p:sp>
          <p:nvSpPr>
            <p:cNvPr id="210" name="Oval 209"/>
            <p:cNvSpPr/>
            <p:nvPr/>
          </p:nvSpPr>
          <p:spPr>
            <a:xfrm>
              <a:off x="1491371" y="3888256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</a:p>
          </p:txBody>
        </p:sp>
        <p:sp>
          <p:nvSpPr>
            <p:cNvPr id="211" name="Can 210"/>
            <p:cNvSpPr/>
            <p:nvPr/>
          </p:nvSpPr>
          <p:spPr>
            <a:xfrm>
              <a:off x="1741851" y="4195168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567571" y="4653739"/>
            <a:ext cx="450864" cy="457200"/>
            <a:chOff x="1491371" y="4653739"/>
            <a:chExt cx="450864" cy="457200"/>
          </a:xfrm>
        </p:grpSpPr>
        <p:sp>
          <p:nvSpPr>
            <p:cNvPr id="213" name="Oval 212"/>
            <p:cNvSpPr/>
            <p:nvPr/>
          </p:nvSpPr>
          <p:spPr>
            <a:xfrm>
              <a:off x="1491371" y="4653739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</a:p>
          </p:txBody>
        </p:sp>
        <p:sp>
          <p:nvSpPr>
            <p:cNvPr id="214" name="Can 213"/>
            <p:cNvSpPr/>
            <p:nvPr/>
          </p:nvSpPr>
          <p:spPr>
            <a:xfrm>
              <a:off x="1741851" y="4960651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567571" y="5419222"/>
            <a:ext cx="450864" cy="457200"/>
            <a:chOff x="1491371" y="5419222"/>
            <a:chExt cx="450864" cy="457200"/>
          </a:xfrm>
        </p:grpSpPr>
        <p:sp>
          <p:nvSpPr>
            <p:cNvPr id="216" name="Oval 215"/>
            <p:cNvSpPr/>
            <p:nvPr/>
          </p:nvSpPr>
          <p:spPr>
            <a:xfrm>
              <a:off x="1491371" y="5419222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</a:p>
          </p:txBody>
        </p:sp>
        <p:sp>
          <p:nvSpPr>
            <p:cNvPr id="217" name="Can 216"/>
            <p:cNvSpPr/>
            <p:nvPr/>
          </p:nvSpPr>
          <p:spPr>
            <a:xfrm>
              <a:off x="1741851" y="5726134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567571" y="2357290"/>
            <a:ext cx="450864" cy="457200"/>
            <a:chOff x="1491371" y="2357290"/>
            <a:chExt cx="450864" cy="457200"/>
          </a:xfrm>
        </p:grpSpPr>
        <p:sp>
          <p:nvSpPr>
            <p:cNvPr id="219" name="Oval 218"/>
            <p:cNvSpPr/>
            <p:nvPr/>
          </p:nvSpPr>
          <p:spPr>
            <a:xfrm>
              <a:off x="1491371" y="2357290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220" name="Can 219"/>
            <p:cNvSpPr/>
            <p:nvPr/>
          </p:nvSpPr>
          <p:spPr>
            <a:xfrm>
              <a:off x="1741851" y="2664202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567571" y="6184703"/>
            <a:ext cx="450864" cy="457200"/>
            <a:chOff x="1491371" y="6184703"/>
            <a:chExt cx="450864" cy="457200"/>
          </a:xfrm>
        </p:grpSpPr>
        <p:sp>
          <p:nvSpPr>
            <p:cNvPr id="222" name="Oval 221"/>
            <p:cNvSpPr/>
            <p:nvPr/>
          </p:nvSpPr>
          <p:spPr>
            <a:xfrm>
              <a:off x="1491371" y="618470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</a:p>
          </p:txBody>
        </p:sp>
        <p:sp>
          <p:nvSpPr>
            <p:cNvPr id="223" name="Can 222"/>
            <p:cNvSpPr/>
            <p:nvPr/>
          </p:nvSpPr>
          <p:spPr>
            <a:xfrm>
              <a:off x="1741851" y="649161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1606536" y="2362200"/>
            <a:ext cx="450864" cy="457200"/>
            <a:chOff x="1491371" y="2357290"/>
            <a:chExt cx="450864" cy="457200"/>
          </a:xfrm>
        </p:grpSpPr>
        <p:sp>
          <p:nvSpPr>
            <p:cNvPr id="111" name="Oval 110"/>
            <p:cNvSpPr/>
            <p:nvPr/>
          </p:nvSpPr>
          <p:spPr>
            <a:xfrm>
              <a:off x="1491371" y="2357290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112" name="Can 111"/>
            <p:cNvSpPr/>
            <p:nvPr/>
          </p:nvSpPr>
          <p:spPr>
            <a:xfrm>
              <a:off x="1741851" y="2664202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1606536" y="4648200"/>
            <a:ext cx="450864" cy="457200"/>
            <a:chOff x="1491371" y="4653739"/>
            <a:chExt cx="450864" cy="457200"/>
          </a:xfrm>
        </p:grpSpPr>
        <p:sp>
          <p:nvSpPr>
            <p:cNvPr id="114" name="Oval 113"/>
            <p:cNvSpPr/>
            <p:nvPr/>
          </p:nvSpPr>
          <p:spPr>
            <a:xfrm>
              <a:off x="1491371" y="4653739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</a:p>
          </p:txBody>
        </p:sp>
        <p:sp>
          <p:nvSpPr>
            <p:cNvPr id="115" name="Can 114"/>
            <p:cNvSpPr/>
            <p:nvPr/>
          </p:nvSpPr>
          <p:spPr>
            <a:xfrm>
              <a:off x="1741851" y="4960651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123" name="CustomShape 4">
            <a:extLst>
              <a:ext uri="{FF2B5EF4-FFF2-40B4-BE49-F238E27FC236}">
                <a16:creationId xmlns:a16="http://schemas.microsoft.com/office/drawing/2014/main" id="{DD0EFE26-CA50-4A94-AC3B-EEC3BB1B6C3E}"/>
              </a:ext>
            </a:extLst>
          </p:cNvPr>
          <p:cNvSpPr/>
          <p:nvPr/>
        </p:nvSpPr>
        <p:spPr>
          <a:xfrm>
            <a:off x="3220292" y="6524624"/>
            <a:ext cx="1351708" cy="3333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6267600" y="2092320"/>
              <a:ext cx="256320" cy="25372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8600" y="2081520"/>
                <a:ext cx="271080" cy="255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853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79337E-7 -3.74247E-6 L 0.42924 -0.0331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62" y="-166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79337E-7 5.04863E-7 L 0.42942 -0.0891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62" y="-447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79337E-7 4.7522E-6 L 0.42959 -0.1454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79" y="-727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79337E-7 -2.58916E-6 L 0.42994 0.0430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97" y="215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79337E-7 2.01019E-6 L 0.42976 0.3844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79" y="1922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79337E-7 1.65818E-6 L 0.42924 -0.0129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62" y="-64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1077E-6 -2.75591E-6 L 0.42473 0.0222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36" y="111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1077E-6 -4.81704E-7 L 0.42542 0.1000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71" y="500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/>
          <p:cNvGrpSpPr/>
          <p:nvPr/>
        </p:nvGrpSpPr>
        <p:grpSpPr>
          <a:xfrm>
            <a:off x="1143000" y="990600"/>
            <a:ext cx="1295400" cy="5791052"/>
            <a:chOff x="4191000" y="1138090"/>
            <a:chExt cx="1752600" cy="5567510"/>
          </a:xfrm>
        </p:grpSpPr>
        <p:sp>
          <p:nvSpPr>
            <p:cNvPr id="227" name="Rectangle 226"/>
            <p:cNvSpPr/>
            <p:nvPr/>
          </p:nvSpPr>
          <p:spPr>
            <a:xfrm>
              <a:off x="4191000" y="1143000"/>
              <a:ext cx="1752600" cy="556260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4191000" y="1138090"/>
              <a:ext cx="1752600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Vertex Table (RDD)</a:t>
              </a:r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1219200" y="2281090"/>
            <a:ext cx="1143000" cy="4424510"/>
            <a:chOff x="4495800" y="2133600"/>
            <a:chExt cx="1143000" cy="4424510"/>
          </a:xfrm>
        </p:grpSpPr>
        <p:sp>
          <p:nvSpPr>
            <p:cNvPr id="226" name="Rounded Rectangle 225"/>
            <p:cNvSpPr/>
            <p:nvPr/>
          </p:nvSpPr>
          <p:spPr>
            <a:xfrm>
              <a:off x="4495800" y="2133600"/>
              <a:ext cx="1143000" cy="2181078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4495800" y="4424510"/>
              <a:ext cx="1143000" cy="2133600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0" name="Group 239"/>
          <p:cNvGrpSpPr/>
          <p:nvPr/>
        </p:nvGrpSpPr>
        <p:grpSpPr>
          <a:xfrm>
            <a:off x="5105400" y="990600"/>
            <a:ext cx="3124200" cy="5779852"/>
            <a:chOff x="4191000" y="1143000"/>
            <a:chExt cx="1752600" cy="5562600"/>
          </a:xfrm>
        </p:grpSpPr>
        <p:sp>
          <p:nvSpPr>
            <p:cNvPr id="242" name="Rectangle 241"/>
            <p:cNvSpPr/>
            <p:nvPr/>
          </p:nvSpPr>
          <p:spPr>
            <a:xfrm>
              <a:off x="4191000" y="1143000"/>
              <a:ext cx="1752600" cy="556260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4191000" y="1220272"/>
              <a:ext cx="1752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Edge Table </a:t>
              </a:r>
            </a:p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(RDD)</a:t>
              </a:r>
            </a:p>
          </p:txBody>
        </p:sp>
      </p:grpSp>
      <p:sp>
        <p:nvSpPr>
          <p:cNvPr id="296" name="Rounded Rectangle 295"/>
          <p:cNvSpPr/>
          <p:nvPr/>
        </p:nvSpPr>
        <p:spPr>
          <a:xfrm>
            <a:off x="5257800" y="1924484"/>
            <a:ext cx="2875708" cy="2337806"/>
          </a:xfrm>
          <a:prstGeom prst="roundRect">
            <a:avLst>
              <a:gd name="adj" fmla="val 12081"/>
            </a:avLst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ounded Rectangle 296"/>
          <p:cNvSpPr/>
          <p:nvPr/>
        </p:nvSpPr>
        <p:spPr>
          <a:xfrm>
            <a:off x="5257800" y="4367794"/>
            <a:ext cx="2875708" cy="2337806"/>
          </a:xfrm>
          <a:prstGeom prst="roundRect">
            <a:avLst>
              <a:gd name="adj" fmla="val 12081"/>
            </a:avLst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9" name="Group 318"/>
          <p:cNvGrpSpPr/>
          <p:nvPr/>
        </p:nvGrpSpPr>
        <p:grpSpPr>
          <a:xfrm>
            <a:off x="6799997" y="1981200"/>
            <a:ext cx="1259006" cy="4648200"/>
            <a:chOff x="7581878" y="1981200"/>
            <a:chExt cx="1259006" cy="4648200"/>
          </a:xfrm>
        </p:grpSpPr>
        <p:grpSp>
          <p:nvGrpSpPr>
            <p:cNvPr id="260" name="Group 259"/>
            <p:cNvGrpSpPr/>
            <p:nvPr/>
          </p:nvGrpSpPr>
          <p:grpSpPr>
            <a:xfrm>
              <a:off x="7581878" y="1981200"/>
              <a:ext cx="1259006" cy="420807"/>
              <a:chOff x="7656394" y="2057400"/>
              <a:chExt cx="1259006" cy="420807"/>
            </a:xfrm>
          </p:grpSpPr>
          <p:cxnSp>
            <p:nvCxnSpPr>
              <p:cNvPr id="246" name="Straight Connector 245"/>
              <p:cNvCxnSpPr>
                <a:stCxn id="256" idx="6"/>
                <a:endCxn id="257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2" name="Can 251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257" name="Oval 256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B</a:t>
                </a:r>
              </a:p>
            </p:txBody>
          </p:sp>
        </p:grpSp>
        <p:grpSp>
          <p:nvGrpSpPr>
            <p:cNvPr id="261" name="Group 260"/>
            <p:cNvGrpSpPr/>
            <p:nvPr/>
          </p:nvGrpSpPr>
          <p:grpSpPr>
            <a:xfrm>
              <a:off x="7581878" y="2563342"/>
              <a:ext cx="1259006" cy="420807"/>
              <a:chOff x="7656394" y="2057400"/>
              <a:chExt cx="1259006" cy="420807"/>
            </a:xfrm>
          </p:grpSpPr>
          <p:cxnSp>
            <p:nvCxnSpPr>
              <p:cNvPr id="262" name="Straight Connector 261"/>
              <p:cNvCxnSpPr>
                <a:stCxn id="264" idx="6"/>
                <a:endCxn id="26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3" name="Can 26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64" name="Oval 26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265" name="Oval 26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C</a:t>
                </a:r>
              </a:p>
            </p:txBody>
          </p:sp>
        </p:grpSp>
        <p:grpSp>
          <p:nvGrpSpPr>
            <p:cNvPr id="266" name="Group 265"/>
            <p:cNvGrpSpPr/>
            <p:nvPr/>
          </p:nvGrpSpPr>
          <p:grpSpPr>
            <a:xfrm>
              <a:off x="7581878" y="3727626"/>
              <a:ext cx="1259006" cy="420807"/>
              <a:chOff x="7656394" y="2057400"/>
              <a:chExt cx="1259006" cy="420807"/>
            </a:xfrm>
          </p:grpSpPr>
          <p:cxnSp>
            <p:nvCxnSpPr>
              <p:cNvPr id="267" name="Straight Connector 266"/>
              <p:cNvCxnSpPr>
                <a:stCxn id="269" idx="6"/>
                <a:endCxn id="270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8" name="Can 267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69" name="Oval 268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C</a:t>
                </a:r>
              </a:p>
            </p:txBody>
          </p:sp>
          <p:sp>
            <p:nvSpPr>
              <p:cNvPr id="270" name="Oval 269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D</a:t>
                </a:r>
              </a:p>
            </p:txBody>
          </p:sp>
        </p:grpSp>
        <p:grpSp>
          <p:nvGrpSpPr>
            <p:cNvPr id="271" name="Group 270"/>
            <p:cNvGrpSpPr/>
            <p:nvPr/>
          </p:nvGrpSpPr>
          <p:grpSpPr>
            <a:xfrm>
              <a:off x="7581878" y="3145484"/>
              <a:ext cx="1259006" cy="420807"/>
              <a:chOff x="7656394" y="2057400"/>
              <a:chExt cx="1259006" cy="420807"/>
            </a:xfrm>
          </p:grpSpPr>
          <p:cxnSp>
            <p:nvCxnSpPr>
              <p:cNvPr id="272" name="Straight Connector 271"/>
              <p:cNvCxnSpPr>
                <a:stCxn id="274" idx="6"/>
                <a:endCxn id="27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3" name="Can 27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4" name="Oval 27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B</a:t>
                </a:r>
              </a:p>
            </p:txBody>
          </p:sp>
          <p:sp>
            <p:nvSpPr>
              <p:cNvPr id="275" name="Oval 27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C</a:t>
                </a:r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7581878" y="4462168"/>
              <a:ext cx="1259006" cy="420807"/>
              <a:chOff x="7656394" y="2057400"/>
              <a:chExt cx="1259006" cy="420807"/>
            </a:xfrm>
          </p:grpSpPr>
          <p:cxnSp>
            <p:nvCxnSpPr>
              <p:cNvPr id="277" name="Straight Connector 276"/>
              <p:cNvCxnSpPr>
                <a:stCxn id="279" idx="6"/>
                <a:endCxn id="280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8" name="Can 277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E</a:t>
                </a:r>
              </a:p>
            </p:txBody>
          </p:sp>
        </p:grpSp>
        <p:grpSp>
          <p:nvGrpSpPr>
            <p:cNvPr id="281" name="Group 280"/>
            <p:cNvGrpSpPr/>
            <p:nvPr/>
          </p:nvGrpSpPr>
          <p:grpSpPr>
            <a:xfrm>
              <a:off x="7581878" y="5044310"/>
              <a:ext cx="1259006" cy="420807"/>
              <a:chOff x="7656394" y="2057400"/>
              <a:chExt cx="1259006" cy="420807"/>
            </a:xfrm>
          </p:grpSpPr>
          <p:cxnSp>
            <p:nvCxnSpPr>
              <p:cNvPr id="282" name="Straight Connector 281"/>
              <p:cNvCxnSpPr>
                <a:stCxn id="284" idx="6"/>
                <a:endCxn id="28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3" name="Can 28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F</a:t>
                </a:r>
              </a:p>
            </p:txBody>
          </p:sp>
        </p:grpSp>
        <p:grpSp>
          <p:nvGrpSpPr>
            <p:cNvPr id="286" name="Group 285"/>
            <p:cNvGrpSpPr/>
            <p:nvPr/>
          </p:nvGrpSpPr>
          <p:grpSpPr>
            <a:xfrm>
              <a:off x="7581878" y="6208593"/>
              <a:ext cx="1259006" cy="420807"/>
              <a:chOff x="7656394" y="2057400"/>
              <a:chExt cx="1259006" cy="420807"/>
            </a:xfrm>
          </p:grpSpPr>
          <p:cxnSp>
            <p:nvCxnSpPr>
              <p:cNvPr id="287" name="Straight Connector 286"/>
              <p:cNvCxnSpPr>
                <a:stCxn id="289" idx="6"/>
                <a:endCxn id="290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8" name="Can 287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E</a:t>
                </a:r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F</a:t>
                </a:r>
              </a:p>
            </p:txBody>
          </p:sp>
        </p:grpSp>
        <p:grpSp>
          <p:nvGrpSpPr>
            <p:cNvPr id="291" name="Group 290"/>
            <p:cNvGrpSpPr/>
            <p:nvPr/>
          </p:nvGrpSpPr>
          <p:grpSpPr>
            <a:xfrm>
              <a:off x="7581878" y="5626452"/>
              <a:ext cx="1259006" cy="420807"/>
              <a:chOff x="7656394" y="2057400"/>
              <a:chExt cx="1259006" cy="420807"/>
            </a:xfrm>
          </p:grpSpPr>
          <p:cxnSp>
            <p:nvCxnSpPr>
              <p:cNvPr id="292" name="Straight Connector 291"/>
              <p:cNvCxnSpPr>
                <a:stCxn id="294" idx="6"/>
                <a:endCxn id="29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3" name="Can 29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E</a:t>
                </a:r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D</a:t>
                </a:r>
              </a:p>
            </p:txBody>
          </p:sp>
        </p:grpSp>
      </p:grpSp>
      <p:sp>
        <p:nvSpPr>
          <p:cNvPr id="9" name="Rectangle 8"/>
          <p:cNvSpPr/>
          <p:nvPr/>
        </p:nvSpPr>
        <p:spPr>
          <a:xfrm>
            <a:off x="5410200" y="2514600"/>
            <a:ext cx="838200" cy="1633832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447815" y="1905000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Gill Sans Light"/>
                <a:cs typeface="Gill Sans Light"/>
              </a:rPr>
              <a:t>Mirror</a:t>
            </a:r>
          </a:p>
          <a:p>
            <a:pPr algn="ctr"/>
            <a:r>
              <a:rPr lang="en-US" sz="1800" dirty="0">
                <a:latin typeface="Gill Sans Light"/>
                <a:cs typeface="Gill Sans Light"/>
              </a:rPr>
              <a:t>Cache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562600" y="2563342"/>
            <a:ext cx="533400" cy="1502662"/>
            <a:chOff x="7467600" y="3249169"/>
            <a:chExt cx="533400" cy="1502662"/>
          </a:xfrm>
        </p:grpSpPr>
        <p:grpSp>
          <p:nvGrpSpPr>
            <p:cNvPr id="6" name="Group 5"/>
            <p:cNvGrpSpPr/>
            <p:nvPr/>
          </p:nvGrpSpPr>
          <p:grpSpPr>
            <a:xfrm>
              <a:off x="7467600" y="3639313"/>
              <a:ext cx="533400" cy="332231"/>
              <a:chOff x="7467600" y="3491582"/>
              <a:chExt cx="533400" cy="332231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7467600" y="3491582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B</a:t>
                </a:r>
              </a:p>
            </p:txBody>
          </p:sp>
          <p:sp>
            <p:nvSpPr>
              <p:cNvPr id="74" name="Can 73"/>
              <p:cNvSpPr/>
              <p:nvPr/>
            </p:nvSpPr>
            <p:spPr>
              <a:xfrm>
                <a:off x="7842795" y="3625634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7467600" y="4029457"/>
              <a:ext cx="533400" cy="332231"/>
              <a:chOff x="7467600" y="4095938"/>
              <a:chExt cx="533400" cy="332231"/>
            </a:xfrm>
          </p:grpSpPr>
          <p:sp>
            <p:nvSpPr>
              <p:cNvPr id="75" name="Oval 74"/>
              <p:cNvSpPr/>
              <p:nvPr/>
            </p:nvSpPr>
            <p:spPr>
              <a:xfrm>
                <a:off x="7467600" y="4095938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C</a:t>
                </a:r>
              </a:p>
            </p:txBody>
          </p:sp>
          <p:sp>
            <p:nvSpPr>
              <p:cNvPr id="76" name="Can 75"/>
              <p:cNvSpPr/>
              <p:nvPr/>
            </p:nvSpPr>
            <p:spPr>
              <a:xfrm>
                <a:off x="7842795" y="4229990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7467600" y="4419600"/>
              <a:ext cx="533400" cy="332231"/>
              <a:chOff x="7467600" y="4700294"/>
              <a:chExt cx="533400" cy="332231"/>
            </a:xfrm>
          </p:grpSpPr>
          <p:sp>
            <p:nvSpPr>
              <p:cNvPr id="77" name="Oval 76"/>
              <p:cNvSpPr/>
              <p:nvPr/>
            </p:nvSpPr>
            <p:spPr>
              <a:xfrm>
                <a:off x="7467600" y="4700294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D</a:t>
                </a:r>
              </a:p>
            </p:txBody>
          </p:sp>
          <p:sp>
            <p:nvSpPr>
              <p:cNvPr id="78" name="Can 77"/>
              <p:cNvSpPr/>
              <p:nvPr/>
            </p:nvSpPr>
            <p:spPr>
              <a:xfrm>
                <a:off x="7842795" y="4834346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7467600" y="3249169"/>
              <a:ext cx="533400" cy="332231"/>
              <a:chOff x="7467600" y="2887226"/>
              <a:chExt cx="533400" cy="332231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7467600" y="2887226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80" name="Can 79"/>
              <p:cNvSpPr/>
              <p:nvPr/>
            </p:nvSpPr>
            <p:spPr>
              <a:xfrm>
                <a:off x="7842795" y="3021278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89" name="Rectangle 88"/>
          <p:cNvSpPr/>
          <p:nvPr/>
        </p:nvSpPr>
        <p:spPr>
          <a:xfrm>
            <a:off x="5410200" y="4953000"/>
            <a:ext cx="838200" cy="1633832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5447815" y="4343400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Gill Sans Light"/>
                <a:cs typeface="Gill Sans Light"/>
              </a:rPr>
              <a:t>Mirror</a:t>
            </a:r>
          </a:p>
          <a:p>
            <a:pPr algn="ctr"/>
            <a:r>
              <a:rPr lang="en-US" sz="1800" dirty="0">
                <a:latin typeface="Gill Sans Light"/>
                <a:cs typeface="Gill Sans Light"/>
              </a:rPr>
              <a:t>Cache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5562600" y="5001742"/>
            <a:ext cx="533400" cy="1502662"/>
            <a:chOff x="7467600" y="3249169"/>
            <a:chExt cx="533400" cy="1502662"/>
          </a:xfrm>
        </p:grpSpPr>
        <p:grpSp>
          <p:nvGrpSpPr>
            <p:cNvPr id="92" name="Group 91"/>
            <p:cNvGrpSpPr/>
            <p:nvPr/>
          </p:nvGrpSpPr>
          <p:grpSpPr>
            <a:xfrm>
              <a:off x="7467600" y="3639313"/>
              <a:ext cx="533400" cy="332231"/>
              <a:chOff x="7467600" y="3491582"/>
              <a:chExt cx="533400" cy="332231"/>
            </a:xfrm>
          </p:grpSpPr>
          <p:sp>
            <p:nvSpPr>
              <p:cNvPr id="102" name="Oval 101"/>
              <p:cNvSpPr/>
              <p:nvPr/>
            </p:nvSpPr>
            <p:spPr>
              <a:xfrm>
                <a:off x="7467600" y="3491582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D</a:t>
                </a:r>
              </a:p>
            </p:txBody>
          </p:sp>
          <p:sp>
            <p:nvSpPr>
              <p:cNvPr id="103" name="Can 102"/>
              <p:cNvSpPr/>
              <p:nvPr/>
            </p:nvSpPr>
            <p:spPr>
              <a:xfrm>
                <a:off x="7842795" y="3625634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7467600" y="4029457"/>
              <a:ext cx="533400" cy="332231"/>
              <a:chOff x="7467600" y="4095938"/>
              <a:chExt cx="533400" cy="332231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7467600" y="4095938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E</a:t>
                </a:r>
              </a:p>
            </p:txBody>
          </p:sp>
          <p:sp>
            <p:nvSpPr>
              <p:cNvPr id="101" name="Can 100"/>
              <p:cNvSpPr/>
              <p:nvPr/>
            </p:nvSpPr>
            <p:spPr>
              <a:xfrm>
                <a:off x="7842795" y="4229990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7467600" y="4419600"/>
              <a:ext cx="533400" cy="332231"/>
              <a:chOff x="7467600" y="4700294"/>
              <a:chExt cx="533400" cy="332231"/>
            </a:xfrm>
          </p:grpSpPr>
          <p:sp>
            <p:nvSpPr>
              <p:cNvPr id="98" name="Oval 97"/>
              <p:cNvSpPr/>
              <p:nvPr/>
            </p:nvSpPr>
            <p:spPr>
              <a:xfrm>
                <a:off x="7467600" y="4700294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F</a:t>
                </a:r>
              </a:p>
            </p:txBody>
          </p:sp>
          <p:sp>
            <p:nvSpPr>
              <p:cNvPr id="99" name="Can 98"/>
              <p:cNvSpPr/>
              <p:nvPr/>
            </p:nvSpPr>
            <p:spPr>
              <a:xfrm>
                <a:off x="7842795" y="4834346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7467600" y="3249169"/>
              <a:ext cx="533400" cy="332231"/>
              <a:chOff x="7467600" y="2887226"/>
              <a:chExt cx="533400" cy="332231"/>
            </a:xfrm>
          </p:grpSpPr>
          <p:sp>
            <p:nvSpPr>
              <p:cNvPr id="96" name="Oval 95"/>
              <p:cNvSpPr/>
              <p:nvPr/>
            </p:nvSpPr>
            <p:spPr>
              <a:xfrm>
                <a:off x="7467600" y="2887226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97" name="Can 96"/>
              <p:cNvSpPr/>
              <p:nvPr/>
            </p:nvSpPr>
            <p:spPr>
              <a:xfrm>
                <a:off x="7842795" y="3021278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139" name="Can 138"/>
          <p:cNvSpPr/>
          <p:nvPr/>
        </p:nvSpPr>
        <p:spPr>
          <a:xfrm>
            <a:off x="5926754" y="2697394"/>
            <a:ext cx="264237" cy="198178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53" name="Can 152"/>
          <p:cNvSpPr/>
          <p:nvPr/>
        </p:nvSpPr>
        <p:spPr>
          <a:xfrm>
            <a:off x="5926754" y="5135795"/>
            <a:ext cx="264237" cy="198178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54" name="Can 153"/>
          <p:cNvSpPr/>
          <p:nvPr/>
        </p:nvSpPr>
        <p:spPr>
          <a:xfrm>
            <a:off x="5926754" y="5916082"/>
            <a:ext cx="264237" cy="198178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55" name="Title 1"/>
          <p:cNvSpPr txBox="1">
            <a:spLocks/>
          </p:cNvSpPr>
          <p:nvPr/>
        </p:nvSpPr>
        <p:spPr bwMode="auto">
          <a:xfrm>
            <a:off x="0" y="-76200"/>
            <a:ext cx="9144000" cy="863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5000" b="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pPr algn="just"/>
            <a:r>
              <a:rPr lang="en-US" sz="3600" b="1" dirty="0">
                <a:solidFill>
                  <a:schemeClr val="bg1"/>
                </a:solidFill>
                <a:latin typeface="+mj-lt"/>
              </a:rPr>
              <a:t>Incremental Updates for Iterative </a:t>
            </a:r>
            <a:r>
              <a:rPr lang="en-US" sz="3600" b="1" dirty="0" err="1">
                <a:solidFill>
                  <a:schemeClr val="bg1"/>
                </a:solidFill>
                <a:latin typeface="+mj-lt"/>
              </a:rPr>
              <a:t>mrTriplets</a:t>
            </a:r>
            <a:endParaRPr lang="en-US" sz="36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56" name="Group 155"/>
          <p:cNvGrpSpPr/>
          <p:nvPr/>
        </p:nvGrpSpPr>
        <p:grpSpPr>
          <a:xfrm>
            <a:off x="1606536" y="2346536"/>
            <a:ext cx="450864" cy="4284613"/>
            <a:chOff x="4844171" y="2209800"/>
            <a:chExt cx="450864" cy="4284613"/>
          </a:xfrm>
        </p:grpSpPr>
        <p:sp>
          <p:nvSpPr>
            <p:cNvPr id="157" name="Oval 156"/>
            <p:cNvSpPr/>
            <p:nvPr/>
          </p:nvSpPr>
          <p:spPr>
            <a:xfrm>
              <a:off x="4844171" y="297528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</a:p>
          </p:txBody>
        </p:sp>
        <p:sp>
          <p:nvSpPr>
            <p:cNvPr id="158" name="Can 157"/>
            <p:cNvSpPr/>
            <p:nvPr/>
          </p:nvSpPr>
          <p:spPr>
            <a:xfrm>
              <a:off x="5094651" y="328219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59" name="Oval 158"/>
            <p:cNvSpPr/>
            <p:nvPr/>
          </p:nvSpPr>
          <p:spPr>
            <a:xfrm>
              <a:off x="4844171" y="3740766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</a:p>
          </p:txBody>
        </p:sp>
        <p:sp>
          <p:nvSpPr>
            <p:cNvPr id="160" name="Can 159"/>
            <p:cNvSpPr/>
            <p:nvPr/>
          </p:nvSpPr>
          <p:spPr>
            <a:xfrm>
              <a:off x="5094651" y="4047678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1" name="Oval 160"/>
            <p:cNvSpPr/>
            <p:nvPr/>
          </p:nvSpPr>
          <p:spPr>
            <a:xfrm>
              <a:off x="4844171" y="4506249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</a:p>
          </p:txBody>
        </p:sp>
        <p:sp>
          <p:nvSpPr>
            <p:cNvPr id="162" name="Can 161"/>
            <p:cNvSpPr/>
            <p:nvPr/>
          </p:nvSpPr>
          <p:spPr>
            <a:xfrm>
              <a:off x="5094651" y="4813161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3" name="Oval 162"/>
            <p:cNvSpPr/>
            <p:nvPr/>
          </p:nvSpPr>
          <p:spPr>
            <a:xfrm>
              <a:off x="4844171" y="5271732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</a:p>
          </p:txBody>
        </p:sp>
        <p:sp>
          <p:nvSpPr>
            <p:cNvPr id="164" name="Can 163"/>
            <p:cNvSpPr/>
            <p:nvPr/>
          </p:nvSpPr>
          <p:spPr>
            <a:xfrm>
              <a:off x="5094651" y="5578644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4844171" y="2209800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166" name="Can 165"/>
            <p:cNvSpPr/>
            <p:nvPr/>
          </p:nvSpPr>
          <p:spPr>
            <a:xfrm>
              <a:off x="5094651" y="2516712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7" name="Oval 166"/>
            <p:cNvSpPr/>
            <p:nvPr/>
          </p:nvSpPr>
          <p:spPr>
            <a:xfrm>
              <a:off x="4844171" y="603721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</a:p>
          </p:txBody>
        </p:sp>
        <p:sp>
          <p:nvSpPr>
            <p:cNvPr id="168" name="Can 167"/>
            <p:cNvSpPr/>
            <p:nvPr/>
          </p:nvSpPr>
          <p:spPr>
            <a:xfrm>
              <a:off x="5094651" y="634412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52400" y="2346628"/>
            <a:ext cx="2021112" cy="550221"/>
            <a:chOff x="152400" y="2346628"/>
            <a:chExt cx="2021112" cy="550221"/>
          </a:xfrm>
        </p:grpSpPr>
        <p:grpSp>
          <p:nvGrpSpPr>
            <p:cNvPr id="19" name="Group 18"/>
            <p:cNvGrpSpPr/>
            <p:nvPr/>
          </p:nvGrpSpPr>
          <p:grpSpPr>
            <a:xfrm>
              <a:off x="152400" y="2346628"/>
              <a:ext cx="1295400" cy="369332"/>
              <a:chOff x="152400" y="2346628"/>
              <a:chExt cx="1295400" cy="369332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152400" y="2346628"/>
                <a:ext cx="8747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latin typeface="Gill Sans Light"/>
                    <a:cs typeface="Gill Sans Light"/>
                  </a:rPr>
                  <a:t>Change</a:t>
                </a:r>
              </a:p>
            </p:txBody>
          </p:sp>
          <p:cxnSp>
            <p:nvCxnSpPr>
              <p:cNvPr id="18" name="Straight Arrow Connector 17"/>
              <p:cNvCxnSpPr/>
              <p:nvPr/>
            </p:nvCxnSpPr>
            <p:spPr>
              <a:xfrm>
                <a:off x="990600" y="2569547"/>
                <a:ext cx="4572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9" name="Can 168"/>
            <p:cNvSpPr/>
            <p:nvPr/>
          </p:nvSpPr>
          <p:spPr>
            <a:xfrm>
              <a:off x="1850679" y="2654724"/>
              <a:ext cx="322833" cy="242125"/>
            </a:xfrm>
            <a:prstGeom prst="can">
              <a:avLst>
                <a:gd name="adj" fmla="val 28451"/>
              </a:avLst>
            </a:prstGeom>
            <a:ln>
              <a:solidFill>
                <a:srgbClr val="000000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606536" y="2364189"/>
            <a:ext cx="573312" cy="549036"/>
            <a:chOff x="2743200" y="2522265"/>
            <a:chExt cx="573312" cy="549036"/>
          </a:xfrm>
        </p:grpSpPr>
        <p:sp>
          <p:nvSpPr>
            <p:cNvPr id="129" name="Oval 128"/>
            <p:cNvSpPr/>
            <p:nvPr/>
          </p:nvSpPr>
          <p:spPr>
            <a:xfrm>
              <a:off x="2743200" y="2522265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130" name="Can 129"/>
            <p:cNvSpPr/>
            <p:nvPr/>
          </p:nvSpPr>
          <p:spPr>
            <a:xfrm>
              <a:off x="2993679" y="2829176"/>
              <a:ext cx="322833" cy="242125"/>
            </a:xfrm>
            <a:prstGeom prst="can">
              <a:avLst>
                <a:gd name="adj" fmla="val 28451"/>
              </a:avLst>
            </a:prstGeom>
            <a:ln>
              <a:solidFill>
                <a:srgbClr val="000000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1600200" y="2362200"/>
            <a:ext cx="573312" cy="549036"/>
            <a:chOff x="2743200" y="2522265"/>
            <a:chExt cx="573312" cy="549036"/>
          </a:xfrm>
        </p:grpSpPr>
        <p:sp>
          <p:nvSpPr>
            <p:cNvPr id="137" name="Oval 136"/>
            <p:cNvSpPr/>
            <p:nvPr/>
          </p:nvSpPr>
          <p:spPr>
            <a:xfrm>
              <a:off x="2743200" y="2522265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138" name="Can 137"/>
            <p:cNvSpPr/>
            <p:nvPr/>
          </p:nvSpPr>
          <p:spPr>
            <a:xfrm>
              <a:off x="2993679" y="2829176"/>
              <a:ext cx="322833" cy="242125"/>
            </a:xfrm>
            <a:prstGeom prst="can">
              <a:avLst>
                <a:gd name="adj" fmla="val 28451"/>
              </a:avLst>
            </a:prstGeom>
            <a:ln>
              <a:solidFill>
                <a:srgbClr val="000000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52400" y="5421868"/>
            <a:ext cx="2030022" cy="528056"/>
            <a:chOff x="152400" y="5421868"/>
            <a:chExt cx="2030022" cy="528056"/>
          </a:xfrm>
        </p:grpSpPr>
        <p:grpSp>
          <p:nvGrpSpPr>
            <p:cNvPr id="126" name="Group 125"/>
            <p:cNvGrpSpPr/>
            <p:nvPr/>
          </p:nvGrpSpPr>
          <p:grpSpPr>
            <a:xfrm>
              <a:off x="152400" y="5421868"/>
              <a:ext cx="1295400" cy="369332"/>
              <a:chOff x="152400" y="2346628"/>
              <a:chExt cx="1295400" cy="369332"/>
            </a:xfrm>
          </p:grpSpPr>
          <p:sp>
            <p:nvSpPr>
              <p:cNvPr id="127" name="TextBox 126"/>
              <p:cNvSpPr txBox="1"/>
              <p:nvPr/>
            </p:nvSpPr>
            <p:spPr>
              <a:xfrm>
                <a:off x="152400" y="2346628"/>
                <a:ext cx="8747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latin typeface="Gill Sans Light"/>
                    <a:cs typeface="Gill Sans Light"/>
                  </a:rPr>
                  <a:t>Change</a:t>
                </a:r>
              </a:p>
            </p:txBody>
          </p:sp>
          <p:cxnSp>
            <p:nvCxnSpPr>
              <p:cNvPr id="128" name="Straight Arrow Connector 127"/>
              <p:cNvCxnSpPr/>
              <p:nvPr/>
            </p:nvCxnSpPr>
            <p:spPr>
              <a:xfrm>
                <a:off x="990600" y="2569547"/>
                <a:ext cx="4572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0" name="Can 169"/>
            <p:cNvSpPr/>
            <p:nvPr/>
          </p:nvSpPr>
          <p:spPr>
            <a:xfrm>
              <a:off x="1859589" y="5707799"/>
              <a:ext cx="322833" cy="242125"/>
            </a:xfrm>
            <a:prstGeom prst="can">
              <a:avLst>
                <a:gd name="adj" fmla="val 28451"/>
              </a:avLst>
            </a:prstGeom>
            <a:ln>
              <a:solidFill>
                <a:srgbClr val="000000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606536" y="5424279"/>
            <a:ext cx="573312" cy="549036"/>
            <a:chOff x="1758936" y="5560868"/>
            <a:chExt cx="573312" cy="549036"/>
          </a:xfrm>
        </p:grpSpPr>
        <p:sp>
          <p:nvSpPr>
            <p:cNvPr id="132" name="Oval 131"/>
            <p:cNvSpPr/>
            <p:nvPr/>
          </p:nvSpPr>
          <p:spPr>
            <a:xfrm>
              <a:off x="1758936" y="5560868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</a:p>
          </p:txBody>
        </p:sp>
        <p:sp>
          <p:nvSpPr>
            <p:cNvPr id="133" name="Can 132"/>
            <p:cNvSpPr/>
            <p:nvPr/>
          </p:nvSpPr>
          <p:spPr>
            <a:xfrm>
              <a:off x="2009415" y="5867779"/>
              <a:ext cx="322833" cy="242125"/>
            </a:xfrm>
            <a:prstGeom prst="can">
              <a:avLst>
                <a:gd name="adj" fmla="val 28451"/>
              </a:avLst>
            </a:prstGeom>
            <a:ln>
              <a:solidFill>
                <a:srgbClr val="000000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6248400" y="2346536"/>
            <a:ext cx="551597" cy="457200"/>
            <a:chOff x="6248400" y="2346536"/>
            <a:chExt cx="551597" cy="457200"/>
          </a:xfrm>
        </p:grpSpPr>
        <p:cxnSp>
          <p:nvCxnSpPr>
            <p:cNvPr id="29" name="Straight Arrow Connector 28"/>
            <p:cNvCxnSpPr/>
            <p:nvPr/>
          </p:nvCxnSpPr>
          <p:spPr>
            <a:xfrm flipV="1">
              <a:off x="6248400" y="2346536"/>
              <a:ext cx="551597" cy="4572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>
            <a:xfrm>
              <a:off x="6248400" y="2784996"/>
              <a:ext cx="55159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3" name="Group 242"/>
          <p:cNvGrpSpPr/>
          <p:nvPr/>
        </p:nvGrpSpPr>
        <p:grpSpPr>
          <a:xfrm>
            <a:off x="6248400" y="4800158"/>
            <a:ext cx="551597" cy="1618839"/>
            <a:chOff x="6248400" y="4800158"/>
            <a:chExt cx="551597" cy="1618839"/>
          </a:xfrm>
        </p:grpSpPr>
        <p:cxnSp>
          <p:nvCxnSpPr>
            <p:cNvPr id="172" name="Straight Arrow Connector 171"/>
            <p:cNvCxnSpPr/>
            <p:nvPr/>
          </p:nvCxnSpPr>
          <p:spPr>
            <a:xfrm flipV="1">
              <a:off x="6248400" y="4800158"/>
              <a:ext cx="551597" cy="43974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/>
            <p:nvPr/>
          </p:nvCxnSpPr>
          <p:spPr>
            <a:xfrm>
              <a:off x="6248400" y="5254714"/>
              <a:ext cx="55159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endCxn id="294" idx="2"/>
            </p:cNvCxnSpPr>
            <p:nvPr/>
          </p:nvCxnSpPr>
          <p:spPr>
            <a:xfrm flipV="1">
              <a:off x="6248400" y="5836856"/>
              <a:ext cx="551597" cy="21040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>
              <a:endCxn id="289" idx="2"/>
            </p:cNvCxnSpPr>
            <p:nvPr/>
          </p:nvCxnSpPr>
          <p:spPr>
            <a:xfrm>
              <a:off x="6248400" y="6047259"/>
              <a:ext cx="551597" cy="37173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5" name="Right Arrow 244"/>
          <p:cNvSpPr/>
          <p:nvPr/>
        </p:nvSpPr>
        <p:spPr>
          <a:xfrm rot="5400000">
            <a:off x="5564137" y="5405122"/>
            <a:ext cx="1898384" cy="38454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tIns="0"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Gill Sans Light"/>
                <a:cs typeface="Gill Sans Light"/>
              </a:rPr>
              <a:t>Scan</a:t>
            </a:r>
          </a:p>
        </p:txBody>
      </p:sp>
      <p:sp>
        <p:nvSpPr>
          <p:cNvPr id="134" name="CustomShape 4">
            <a:extLst>
              <a:ext uri="{FF2B5EF4-FFF2-40B4-BE49-F238E27FC236}">
                <a16:creationId xmlns:a16="http://schemas.microsoft.com/office/drawing/2014/main" id="{C95B2D02-AC96-4F99-8DC9-E4F4940FEA6B}"/>
              </a:ext>
            </a:extLst>
          </p:cNvPr>
          <p:cNvSpPr/>
          <p:nvPr/>
        </p:nvSpPr>
        <p:spPr>
          <a:xfrm>
            <a:off x="3220292" y="6524624"/>
            <a:ext cx="1351708" cy="3333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378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8538E-7 -4.1686E-7 L 0.41813 0.3710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06" y="1855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8538E-7 -3.42751E-6 L 0.41813 0.0356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06" y="178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8649E-6 1.17184E-6 L 0.42715 0.0155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8" y="76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animBg="1"/>
      <p:bldP spid="153" grpId="0" animBg="1"/>
      <p:bldP spid="154" grpId="0" animBg="1"/>
      <p:bldP spid="24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/>
          <p:cNvGrpSpPr/>
          <p:nvPr/>
        </p:nvGrpSpPr>
        <p:grpSpPr>
          <a:xfrm>
            <a:off x="1143000" y="990600"/>
            <a:ext cx="1295400" cy="5791052"/>
            <a:chOff x="4191000" y="1138090"/>
            <a:chExt cx="1752600" cy="5567510"/>
          </a:xfrm>
        </p:grpSpPr>
        <p:sp>
          <p:nvSpPr>
            <p:cNvPr id="227" name="Rectangle 226"/>
            <p:cNvSpPr/>
            <p:nvPr/>
          </p:nvSpPr>
          <p:spPr>
            <a:xfrm>
              <a:off x="4191000" y="1143000"/>
              <a:ext cx="1752600" cy="556260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4191000" y="1138090"/>
              <a:ext cx="1752600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Vertex Table (RDD)</a:t>
              </a:r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1219200" y="2281090"/>
            <a:ext cx="1143000" cy="4424510"/>
            <a:chOff x="4495800" y="2133600"/>
            <a:chExt cx="1143000" cy="4424510"/>
          </a:xfrm>
        </p:grpSpPr>
        <p:sp>
          <p:nvSpPr>
            <p:cNvPr id="226" name="Rounded Rectangle 225"/>
            <p:cNvSpPr/>
            <p:nvPr/>
          </p:nvSpPr>
          <p:spPr>
            <a:xfrm>
              <a:off x="4495800" y="2133600"/>
              <a:ext cx="1143000" cy="2181078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4495800" y="4424510"/>
              <a:ext cx="1143000" cy="2133600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0" name="Group 239"/>
          <p:cNvGrpSpPr/>
          <p:nvPr/>
        </p:nvGrpSpPr>
        <p:grpSpPr>
          <a:xfrm>
            <a:off x="5105400" y="990600"/>
            <a:ext cx="3124200" cy="5779852"/>
            <a:chOff x="4191000" y="1143000"/>
            <a:chExt cx="1752600" cy="5562600"/>
          </a:xfrm>
        </p:grpSpPr>
        <p:sp>
          <p:nvSpPr>
            <p:cNvPr id="242" name="Rectangle 241"/>
            <p:cNvSpPr/>
            <p:nvPr/>
          </p:nvSpPr>
          <p:spPr>
            <a:xfrm>
              <a:off x="4191000" y="1143000"/>
              <a:ext cx="1752600" cy="556260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4191000" y="1220272"/>
              <a:ext cx="1752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Edge Table </a:t>
              </a:r>
            </a:p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(RDD)</a:t>
              </a:r>
            </a:p>
          </p:txBody>
        </p:sp>
      </p:grpSp>
      <p:sp>
        <p:nvSpPr>
          <p:cNvPr id="296" name="Rounded Rectangle 295"/>
          <p:cNvSpPr/>
          <p:nvPr/>
        </p:nvSpPr>
        <p:spPr>
          <a:xfrm>
            <a:off x="5257800" y="1924484"/>
            <a:ext cx="2875708" cy="2337806"/>
          </a:xfrm>
          <a:prstGeom prst="roundRect">
            <a:avLst>
              <a:gd name="adj" fmla="val 12081"/>
            </a:avLst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ounded Rectangle 296"/>
          <p:cNvSpPr/>
          <p:nvPr/>
        </p:nvSpPr>
        <p:spPr>
          <a:xfrm>
            <a:off x="5257800" y="4367794"/>
            <a:ext cx="2875708" cy="2337806"/>
          </a:xfrm>
          <a:prstGeom prst="roundRect">
            <a:avLst>
              <a:gd name="adj" fmla="val 12081"/>
            </a:avLst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9" name="Group 318"/>
          <p:cNvGrpSpPr/>
          <p:nvPr/>
        </p:nvGrpSpPr>
        <p:grpSpPr>
          <a:xfrm>
            <a:off x="6799997" y="1981200"/>
            <a:ext cx="1259006" cy="4648200"/>
            <a:chOff x="7581878" y="1981200"/>
            <a:chExt cx="1259006" cy="4648200"/>
          </a:xfrm>
        </p:grpSpPr>
        <p:grpSp>
          <p:nvGrpSpPr>
            <p:cNvPr id="260" name="Group 259"/>
            <p:cNvGrpSpPr/>
            <p:nvPr/>
          </p:nvGrpSpPr>
          <p:grpSpPr>
            <a:xfrm>
              <a:off x="7581878" y="1981200"/>
              <a:ext cx="1259006" cy="420807"/>
              <a:chOff x="7656394" y="2057400"/>
              <a:chExt cx="1259006" cy="420807"/>
            </a:xfrm>
          </p:grpSpPr>
          <p:cxnSp>
            <p:nvCxnSpPr>
              <p:cNvPr id="246" name="Straight Connector 245"/>
              <p:cNvCxnSpPr>
                <a:stCxn id="256" idx="6"/>
                <a:endCxn id="257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2" name="Can 251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257" name="Oval 256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B</a:t>
                </a:r>
              </a:p>
            </p:txBody>
          </p:sp>
        </p:grpSp>
        <p:grpSp>
          <p:nvGrpSpPr>
            <p:cNvPr id="261" name="Group 260"/>
            <p:cNvGrpSpPr/>
            <p:nvPr/>
          </p:nvGrpSpPr>
          <p:grpSpPr>
            <a:xfrm>
              <a:off x="7581878" y="2563342"/>
              <a:ext cx="1259006" cy="420807"/>
              <a:chOff x="7656394" y="2057400"/>
              <a:chExt cx="1259006" cy="420807"/>
            </a:xfrm>
          </p:grpSpPr>
          <p:cxnSp>
            <p:nvCxnSpPr>
              <p:cNvPr id="262" name="Straight Connector 261"/>
              <p:cNvCxnSpPr>
                <a:stCxn id="264" idx="6"/>
                <a:endCxn id="26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3" name="Can 26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64" name="Oval 26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265" name="Oval 26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C</a:t>
                </a:r>
              </a:p>
            </p:txBody>
          </p:sp>
        </p:grpSp>
        <p:grpSp>
          <p:nvGrpSpPr>
            <p:cNvPr id="266" name="Group 265"/>
            <p:cNvGrpSpPr/>
            <p:nvPr/>
          </p:nvGrpSpPr>
          <p:grpSpPr>
            <a:xfrm>
              <a:off x="7581878" y="3727626"/>
              <a:ext cx="1259006" cy="420807"/>
              <a:chOff x="7656394" y="2057400"/>
              <a:chExt cx="1259006" cy="420807"/>
            </a:xfrm>
          </p:grpSpPr>
          <p:cxnSp>
            <p:nvCxnSpPr>
              <p:cNvPr id="267" name="Straight Connector 266"/>
              <p:cNvCxnSpPr>
                <a:stCxn id="269" idx="6"/>
                <a:endCxn id="270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8" name="Can 267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69" name="Oval 268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C</a:t>
                </a:r>
              </a:p>
            </p:txBody>
          </p:sp>
          <p:sp>
            <p:nvSpPr>
              <p:cNvPr id="270" name="Oval 269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D</a:t>
                </a:r>
              </a:p>
            </p:txBody>
          </p:sp>
        </p:grpSp>
        <p:grpSp>
          <p:nvGrpSpPr>
            <p:cNvPr id="271" name="Group 270"/>
            <p:cNvGrpSpPr/>
            <p:nvPr/>
          </p:nvGrpSpPr>
          <p:grpSpPr>
            <a:xfrm>
              <a:off x="7581878" y="3145484"/>
              <a:ext cx="1259006" cy="420807"/>
              <a:chOff x="7656394" y="2057400"/>
              <a:chExt cx="1259006" cy="420807"/>
            </a:xfrm>
          </p:grpSpPr>
          <p:cxnSp>
            <p:nvCxnSpPr>
              <p:cNvPr id="272" name="Straight Connector 271"/>
              <p:cNvCxnSpPr>
                <a:stCxn id="274" idx="6"/>
                <a:endCxn id="27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3" name="Can 27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4" name="Oval 27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B</a:t>
                </a:r>
              </a:p>
            </p:txBody>
          </p:sp>
          <p:sp>
            <p:nvSpPr>
              <p:cNvPr id="275" name="Oval 27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C</a:t>
                </a:r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7581878" y="4462168"/>
              <a:ext cx="1259006" cy="420807"/>
              <a:chOff x="7656394" y="2057400"/>
              <a:chExt cx="1259006" cy="420807"/>
            </a:xfrm>
          </p:grpSpPr>
          <p:cxnSp>
            <p:nvCxnSpPr>
              <p:cNvPr id="277" name="Straight Connector 276"/>
              <p:cNvCxnSpPr>
                <a:stCxn id="279" idx="6"/>
                <a:endCxn id="280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8" name="Can 277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E</a:t>
                </a:r>
              </a:p>
            </p:txBody>
          </p:sp>
        </p:grpSp>
        <p:grpSp>
          <p:nvGrpSpPr>
            <p:cNvPr id="281" name="Group 280"/>
            <p:cNvGrpSpPr/>
            <p:nvPr/>
          </p:nvGrpSpPr>
          <p:grpSpPr>
            <a:xfrm>
              <a:off x="7581878" y="5044310"/>
              <a:ext cx="1259006" cy="420807"/>
              <a:chOff x="7656394" y="2057400"/>
              <a:chExt cx="1259006" cy="420807"/>
            </a:xfrm>
          </p:grpSpPr>
          <p:cxnSp>
            <p:nvCxnSpPr>
              <p:cNvPr id="282" name="Straight Connector 281"/>
              <p:cNvCxnSpPr>
                <a:stCxn id="284" idx="6"/>
                <a:endCxn id="28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3" name="Can 28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F</a:t>
                </a:r>
              </a:p>
            </p:txBody>
          </p:sp>
        </p:grpSp>
        <p:grpSp>
          <p:nvGrpSpPr>
            <p:cNvPr id="286" name="Group 285"/>
            <p:cNvGrpSpPr/>
            <p:nvPr/>
          </p:nvGrpSpPr>
          <p:grpSpPr>
            <a:xfrm>
              <a:off x="7581878" y="6208593"/>
              <a:ext cx="1259006" cy="420807"/>
              <a:chOff x="7656394" y="2057400"/>
              <a:chExt cx="1259006" cy="420807"/>
            </a:xfrm>
          </p:grpSpPr>
          <p:cxnSp>
            <p:nvCxnSpPr>
              <p:cNvPr id="287" name="Straight Connector 286"/>
              <p:cNvCxnSpPr>
                <a:stCxn id="289" idx="6"/>
                <a:endCxn id="290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8" name="Can 287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E</a:t>
                </a:r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F</a:t>
                </a:r>
              </a:p>
            </p:txBody>
          </p:sp>
        </p:grpSp>
        <p:grpSp>
          <p:nvGrpSpPr>
            <p:cNvPr id="291" name="Group 290"/>
            <p:cNvGrpSpPr/>
            <p:nvPr/>
          </p:nvGrpSpPr>
          <p:grpSpPr>
            <a:xfrm>
              <a:off x="7581878" y="5626452"/>
              <a:ext cx="1259006" cy="420807"/>
              <a:chOff x="7656394" y="2057400"/>
              <a:chExt cx="1259006" cy="420807"/>
            </a:xfrm>
          </p:grpSpPr>
          <p:cxnSp>
            <p:nvCxnSpPr>
              <p:cNvPr id="292" name="Straight Connector 291"/>
              <p:cNvCxnSpPr>
                <a:stCxn id="294" idx="6"/>
                <a:endCxn id="29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3" name="Can 29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E</a:t>
                </a:r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D</a:t>
                </a:r>
              </a:p>
            </p:txBody>
          </p:sp>
        </p:grpSp>
      </p:grpSp>
      <p:sp>
        <p:nvSpPr>
          <p:cNvPr id="9" name="Rectangle 8"/>
          <p:cNvSpPr/>
          <p:nvPr/>
        </p:nvSpPr>
        <p:spPr>
          <a:xfrm>
            <a:off x="5410200" y="2514600"/>
            <a:ext cx="838200" cy="1633832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447815" y="1905000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Gill Sans Light"/>
                <a:cs typeface="Gill Sans Light"/>
              </a:rPr>
              <a:t>Mirror</a:t>
            </a:r>
          </a:p>
          <a:p>
            <a:pPr algn="ctr"/>
            <a:r>
              <a:rPr lang="en-US" sz="1800" dirty="0">
                <a:latin typeface="Gill Sans Light"/>
                <a:cs typeface="Gill Sans Light"/>
              </a:rPr>
              <a:t>Cache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562600" y="2953486"/>
            <a:ext cx="533400" cy="332231"/>
            <a:chOff x="7467600" y="3491582"/>
            <a:chExt cx="533400" cy="332231"/>
          </a:xfrm>
        </p:grpSpPr>
        <p:sp>
          <p:nvSpPr>
            <p:cNvPr id="73" name="Oval 72"/>
            <p:cNvSpPr/>
            <p:nvPr/>
          </p:nvSpPr>
          <p:spPr>
            <a:xfrm>
              <a:off x="7467600" y="3491582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</a:p>
          </p:txBody>
        </p:sp>
        <p:sp>
          <p:nvSpPr>
            <p:cNvPr id="74" name="Can 73"/>
            <p:cNvSpPr/>
            <p:nvPr/>
          </p:nvSpPr>
          <p:spPr>
            <a:xfrm>
              <a:off x="7842795" y="3625634"/>
              <a:ext cx="158205" cy="118654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562600" y="3343630"/>
            <a:ext cx="533400" cy="332231"/>
            <a:chOff x="7467600" y="4095938"/>
            <a:chExt cx="533400" cy="332231"/>
          </a:xfrm>
        </p:grpSpPr>
        <p:sp>
          <p:nvSpPr>
            <p:cNvPr id="75" name="Oval 74"/>
            <p:cNvSpPr/>
            <p:nvPr/>
          </p:nvSpPr>
          <p:spPr>
            <a:xfrm>
              <a:off x="7467600" y="4095938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</a:p>
          </p:txBody>
        </p:sp>
        <p:sp>
          <p:nvSpPr>
            <p:cNvPr id="76" name="Can 75"/>
            <p:cNvSpPr/>
            <p:nvPr/>
          </p:nvSpPr>
          <p:spPr>
            <a:xfrm>
              <a:off x="7842795" y="4229990"/>
              <a:ext cx="158205" cy="118654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562600" y="3733773"/>
            <a:ext cx="533400" cy="332231"/>
            <a:chOff x="7467600" y="4700294"/>
            <a:chExt cx="533400" cy="332231"/>
          </a:xfrm>
        </p:grpSpPr>
        <p:sp>
          <p:nvSpPr>
            <p:cNvPr id="77" name="Oval 76"/>
            <p:cNvSpPr/>
            <p:nvPr/>
          </p:nvSpPr>
          <p:spPr>
            <a:xfrm>
              <a:off x="7467600" y="4700294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</a:p>
          </p:txBody>
        </p:sp>
        <p:sp>
          <p:nvSpPr>
            <p:cNvPr id="78" name="Can 77"/>
            <p:cNvSpPr/>
            <p:nvPr/>
          </p:nvSpPr>
          <p:spPr>
            <a:xfrm>
              <a:off x="7842795" y="4834346"/>
              <a:ext cx="158205" cy="118654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562600" y="2563342"/>
            <a:ext cx="533400" cy="332231"/>
            <a:chOff x="7467600" y="2887226"/>
            <a:chExt cx="533400" cy="332231"/>
          </a:xfrm>
        </p:grpSpPr>
        <p:sp>
          <p:nvSpPr>
            <p:cNvPr id="79" name="Oval 78"/>
            <p:cNvSpPr/>
            <p:nvPr/>
          </p:nvSpPr>
          <p:spPr>
            <a:xfrm>
              <a:off x="7467600" y="2887226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80" name="Can 79"/>
            <p:cNvSpPr/>
            <p:nvPr/>
          </p:nvSpPr>
          <p:spPr>
            <a:xfrm>
              <a:off x="7842795" y="3021278"/>
              <a:ext cx="158205" cy="118654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89" name="Rectangle 88"/>
          <p:cNvSpPr/>
          <p:nvPr/>
        </p:nvSpPr>
        <p:spPr>
          <a:xfrm>
            <a:off x="5410200" y="4953000"/>
            <a:ext cx="838200" cy="1633832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5447815" y="4343400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Gill Sans Light"/>
                <a:cs typeface="Gill Sans Light"/>
              </a:rPr>
              <a:t>Mirror</a:t>
            </a:r>
          </a:p>
          <a:p>
            <a:pPr algn="ctr"/>
            <a:r>
              <a:rPr lang="en-US" sz="1800" dirty="0">
                <a:latin typeface="Gill Sans Light"/>
                <a:cs typeface="Gill Sans Light"/>
              </a:rPr>
              <a:t>Cache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5562600" y="5391886"/>
            <a:ext cx="533400" cy="332231"/>
            <a:chOff x="7467600" y="3491582"/>
            <a:chExt cx="533400" cy="332231"/>
          </a:xfrm>
        </p:grpSpPr>
        <p:sp>
          <p:nvSpPr>
            <p:cNvPr id="102" name="Oval 101"/>
            <p:cNvSpPr/>
            <p:nvPr/>
          </p:nvSpPr>
          <p:spPr>
            <a:xfrm>
              <a:off x="7467600" y="3491582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</a:p>
          </p:txBody>
        </p:sp>
        <p:sp>
          <p:nvSpPr>
            <p:cNvPr id="103" name="Can 102"/>
            <p:cNvSpPr/>
            <p:nvPr/>
          </p:nvSpPr>
          <p:spPr>
            <a:xfrm>
              <a:off x="7842795" y="3625634"/>
              <a:ext cx="158205" cy="118654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5562600" y="5782030"/>
            <a:ext cx="533400" cy="332231"/>
            <a:chOff x="7467600" y="4095938"/>
            <a:chExt cx="533400" cy="332231"/>
          </a:xfrm>
        </p:grpSpPr>
        <p:sp>
          <p:nvSpPr>
            <p:cNvPr id="100" name="Oval 99"/>
            <p:cNvSpPr/>
            <p:nvPr/>
          </p:nvSpPr>
          <p:spPr>
            <a:xfrm>
              <a:off x="7467600" y="4095938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</a:p>
          </p:txBody>
        </p:sp>
        <p:sp>
          <p:nvSpPr>
            <p:cNvPr id="101" name="Can 100"/>
            <p:cNvSpPr/>
            <p:nvPr/>
          </p:nvSpPr>
          <p:spPr>
            <a:xfrm>
              <a:off x="7842795" y="4229990"/>
              <a:ext cx="158205" cy="118654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5562600" y="6172173"/>
            <a:ext cx="533400" cy="332231"/>
            <a:chOff x="7467600" y="4700294"/>
            <a:chExt cx="533400" cy="332231"/>
          </a:xfrm>
        </p:grpSpPr>
        <p:sp>
          <p:nvSpPr>
            <p:cNvPr id="98" name="Oval 97"/>
            <p:cNvSpPr/>
            <p:nvPr/>
          </p:nvSpPr>
          <p:spPr>
            <a:xfrm>
              <a:off x="7467600" y="4700294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</a:p>
          </p:txBody>
        </p:sp>
        <p:sp>
          <p:nvSpPr>
            <p:cNvPr id="99" name="Can 98"/>
            <p:cNvSpPr/>
            <p:nvPr/>
          </p:nvSpPr>
          <p:spPr>
            <a:xfrm>
              <a:off x="7842795" y="4834346"/>
              <a:ext cx="158205" cy="118654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5562600" y="5001742"/>
            <a:ext cx="533400" cy="332231"/>
            <a:chOff x="7467600" y="2887226"/>
            <a:chExt cx="533400" cy="332231"/>
          </a:xfrm>
        </p:grpSpPr>
        <p:sp>
          <p:nvSpPr>
            <p:cNvPr id="96" name="Oval 95"/>
            <p:cNvSpPr/>
            <p:nvPr/>
          </p:nvSpPr>
          <p:spPr>
            <a:xfrm>
              <a:off x="7467600" y="2887226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97" name="Can 96"/>
            <p:cNvSpPr/>
            <p:nvPr/>
          </p:nvSpPr>
          <p:spPr>
            <a:xfrm>
              <a:off x="7842795" y="3021278"/>
              <a:ext cx="158205" cy="118654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139" name="Can 138"/>
          <p:cNvSpPr/>
          <p:nvPr/>
        </p:nvSpPr>
        <p:spPr>
          <a:xfrm>
            <a:off x="5926754" y="2697394"/>
            <a:ext cx="264237" cy="198178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53" name="Can 152"/>
          <p:cNvSpPr/>
          <p:nvPr/>
        </p:nvSpPr>
        <p:spPr>
          <a:xfrm>
            <a:off x="5926754" y="5135795"/>
            <a:ext cx="264237" cy="198178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54" name="Can 153"/>
          <p:cNvSpPr/>
          <p:nvPr/>
        </p:nvSpPr>
        <p:spPr>
          <a:xfrm>
            <a:off x="5926754" y="5916082"/>
            <a:ext cx="264237" cy="198178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55" name="Title 1"/>
          <p:cNvSpPr txBox="1">
            <a:spLocks/>
          </p:cNvSpPr>
          <p:nvPr/>
        </p:nvSpPr>
        <p:spPr bwMode="auto">
          <a:xfrm>
            <a:off x="0" y="-76200"/>
            <a:ext cx="9144000" cy="80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5000" b="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pPr algn="just"/>
            <a:r>
              <a:rPr lang="en-US" sz="4200" b="1" dirty="0">
                <a:solidFill>
                  <a:schemeClr val="bg1"/>
                </a:solidFill>
                <a:latin typeface="+mj-lt"/>
              </a:rPr>
              <a:t>Aggregation for Iterative </a:t>
            </a:r>
            <a:r>
              <a:rPr lang="en-US" sz="4200" b="1" dirty="0" err="1">
                <a:solidFill>
                  <a:schemeClr val="bg1"/>
                </a:solidFill>
                <a:latin typeface="+mj-lt"/>
              </a:rPr>
              <a:t>mrTriplets</a:t>
            </a:r>
            <a:endParaRPr lang="en-US" sz="42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56" name="Group 155"/>
          <p:cNvGrpSpPr/>
          <p:nvPr/>
        </p:nvGrpSpPr>
        <p:grpSpPr>
          <a:xfrm>
            <a:off x="1606536" y="2346536"/>
            <a:ext cx="450864" cy="4284613"/>
            <a:chOff x="4844171" y="2209800"/>
            <a:chExt cx="450864" cy="4284613"/>
          </a:xfrm>
        </p:grpSpPr>
        <p:sp>
          <p:nvSpPr>
            <p:cNvPr id="157" name="Oval 156"/>
            <p:cNvSpPr/>
            <p:nvPr/>
          </p:nvSpPr>
          <p:spPr>
            <a:xfrm>
              <a:off x="4844171" y="297528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</a:p>
          </p:txBody>
        </p:sp>
        <p:sp>
          <p:nvSpPr>
            <p:cNvPr id="158" name="Can 157"/>
            <p:cNvSpPr/>
            <p:nvPr/>
          </p:nvSpPr>
          <p:spPr>
            <a:xfrm>
              <a:off x="5094651" y="328219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59" name="Oval 158"/>
            <p:cNvSpPr/>
            <p:nvPr/>
          </p:nvSpPr>
          <p:spPr>
            <a:xfrm>
              <a:off x="4844171" y="3740766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</a:p>
          </p:txBody>
        </p:sp>
        <p:sp>
          <p:nvSpPr>
            <p:cNvPr id="160" name="Can 159"/>
            <p:cNvSpPr/>
            <p:nvPr/>
          </p:nvSpPr>
          <p:spPr>
            <a:xfrm>
              <a:off x="5094651" y="4047678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1" name="Oval 160"/>
            <p:cNvSpPr/>
            <p:nvPr/>
          </p:nvSpPr>
          <p:spPr>
            <a:xfrm>
              <a:off x="4844171" y="4506249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</a:p>
          </p:txBody>
        </p:sp>
        <p:sp>
          <p:nvSpPr>
            <p:cNvPr id="162" name="Can 161"/>
            <p:cNvSpPr/>
            <p:nvPr/>
          </p:nvSpPr>
          <p:spPr>
            <a:xfrm>
              <a:off x="5094651" y="4813161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3" name="Oval 162"/>
            <p:cNvSpPr/>
            <p:nvPr/>
          </p:nvSpPr>
          <p:spPr>
            <a:xfrm>
              <a:off x="4844171" y="5271732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</a:p>
          </p:txBody>
        </p:sp>
        <p:sp>
          <p:nvSpPr>
            <p:cNvPr id="164" name="Can 163"/>
            <p:cNvSpPr/>
            <p:nvPr/>
          </p:nvSpPr>
          <p:spPr>
            <a:xfrm>
              <a:off x="5094651" y="5578644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4844171" y="2209800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166" name="Can 165"/>
            <p:cNvSpPr/>
            <p:nvPr/>
          </p:nvSpPr>
          <p:spPr>
            <a:xfrm>
              <a:off x="5094651" y="2516712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7" name="Oval 166"/>
            <p:cNvSpPr/>
            <p:nvPr/>
          </p:nvSpPr>
          <p:spPr>
            <a:xfrm>
              <a:off x="4844171" y="603721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</a:p>
          </p:txBody>
        </p:sp>
        <p:sp>
          <p:nvSpPr>
            <p:cNvPr id="168" name="Can 167"/>
            <p:cNvSpPr/>
            <p:nvPr/>
          </p:nvSpPr>
          <p:spPr>
            <a:xfrm>
              <a:off x="5094651" y="634412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52400" y="2346628"/>
            <a:ext cx="1295400" cy="369332"/>
            <a:chOff x="152400" y="2346628"/>
            <a:chExt cx="1295400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152400" y="2346628"/>
              <a:ext cx="8747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Gill Sans Light"/>
                  <a:cs typeface="Gill Sans Light"/>
                </a:rPr>
                <a:t>Change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990600" y="2569547"/>
              <a:ext cx="4572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Can 168"/>
          <p:cNvSpPr/>
          <p:nvPr/>
        </p:nvSpPr>
        <p:spPr>
          <a:xfrm>
            <a:off x="1850679" y="2654724"/>
            <a:ext cx="322833" cy="242125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152400" y="5421868"/>
            <a:ext cx="1295400" cy="369332"/>
            <a:chOff x="152400" y="2346628"/>
            <a:chExt cx="1295400" cy="369332"/>
          </a:xfrm>
        </p:grpSpPr>
        <p:sp>
          <p:nvSpPr>
            <p:cNvPr id="127" name="TextBox 126"/>
            <p:cNvSpPr txBox="1"/>
            <p:nvPr/>
          </p:nvSpPr>
          <p:spPr>
            <a:xfrm>
              <a:off x="152400" y="2346628"/>
              <a:ext cx="8747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Gill Sans Light"/>
                  <a:cs typeface="Gill Sans Light"/>
                </a:rPr>
                <a:t>Change</a:t>
              </a:r>
            </a:p>
          </p:txBody>
        </p:sp>
        <p:cxnSp>
          <p:nvCxnSpPr>
            <p:cNvPr id="128" name="Straight Arrow Connector 127"/>
            <p:cNvCxnSpPr/>
            <p:nvPr/>
          </p:nvCxnSpPr>
          <p:spPr>
            <a:xfrm>
              <a:off x="990600" y="2569547"/>
              <a:ext cx="4572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Can 169"/>
          <p:cNvSpPr/>
          <p:nvPr/>
        </p:nvSpPr>
        <p:spPr>
          <a:xfrm>
            <a:off x="1859589" y="5707799"/>
            <a:ext cx="322833" cy="242125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grpSp>
        <p:nvGrpSpPr>
          <p:cNvPr id="244" name="Group 243"/>
          <p:cNvGrpSpPr/>
          <p:nvPr/>
        </p:nvGrpSpPr>
        <p:grpSpPr>
          <a:xfrm>
            <a:off x="6248400" y="2346536"/>
            <a:ext cx="551597" cy="457200"/>
            <a:chOff x="6248400" y="2346536"/>
            <a:chExt cx="551597" cy="457200"/>
          </a:xfrm>
        </p:grpSpPr>
        <p:cxnSp>
          <p:nvCxnSpPr>
            <p:cNvPr id="29" name="Straight Arrow Connector 28"/>
            <p:cNvCxnSpPr/>
            <p:nvPr/>
          </p:nvCxnSpPr>
          <p:spPr>
            <a:xfrm flipV="1">
              <a:off x="6248400" y="2346536"/>
              <a:ext cx="551597" cy="4572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>
            <a:xfrm>
              <a:off x="6248400" y="2784996"/>
              <a:ext cx="55159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5" name="Right Arrow 244"/>
          <p:cNvSpPr/>
          <p:nvPr/>
        </p:nvSpPr>
        <p:spPr>
          <a:xfrm rot="5400000">
            <a:off x="5564137" y="5405122"/>
            <a:ext cx="1898384" cy="38454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tIns="0"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Gill Sans Light"/>
                <a:cs typeface="Gill Sans Light"/>
              </a:rPr>
              <a:t>Scan</a:t>
            </a:r>
          </a:p>
        </p:txBody>
      </p:sp>
      <p:sp>
        <p:nvSpPr>
          <p:cNvPr id="152" name="Can 151"/>
          <p:cNvSpPr/>
          <p:nvPr/>
        </p:nvSpPr>
        <p:spPr>
          <a:xfrm>
            <a:off x="1850679" y="3401697"/>
            <a:ext cx="322833" cy="242125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75" name="Can 174"/>
          <p:cNvSpPr/>
          <p:nvPr/>
        </p:nvSpPr>
        <p:spPr>
          <a:xfrm>
            <a:off x="1850679" y="4125669"/>
            <a:ext cx="322833" cy="242125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76" name="Can 175"/>
          <p:cNvSpPr/>
          <p:nvPr/>
        </p:nvSpPr>
        <p:spPr>
          <a:xfrm>
            <a:off x="1859589" y="4911575"/>
            <a:ext cx="322833" cy="242125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78" name="Can 177"/>
          <p:cNvSpPr/>
          <p:nvPr/>
        </p:nvSpPr>
        <p:spPr>
          <a:xfrm>
            <a:off x="1850572" y="6450305"/>
            <a:ext cx="322833" cy="242125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grpSp>
        <p:nvGrpSpPr>
          <p:cNvPr id="179" name="Group 178"/>
          <p:cNvGrpSpPr/>
          <p:nvPr/>
        </p:nvGrpSpPr>
        <p:grpSpPr>
          <a:xfrm>
            <a:off x="152400" y="3135868"/>
            <a:ext cx="1295400" cy="369332"/>
            <a:chOff x="152400" y="2346628"/>
            <a:chExt cx="1295400" cy="369332"/>
          </a:xfrm>
        </p:grpSpPr>
        <p:sp>
          <p:nvSpPr>
            <p:cNvPr id="180" name="TextBox 179"/>
            <p:cNvSpPr txBox="1"/>
            <p:nvPr/>
          </p:nvSpPr>
          <p:spPr>
            <a:xfrm>
              <a:off x="152400" y="2346628"/>
              <a:ext cx="8747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Gill Sans Light"/>
                  <a:cs typeface="Gill Sans Light"/>
                </a:rPr>
                <a:t>Change</a:t>
              </a:r>
            </a:p>
          </p:txBody>
        </p:sp>
        <p:cxnSp>
          <p:nvCxnSpPr>
            <p:cNvPr id="181" name="Straight Arrow Connector 180"/>
            <p:cNvCxnSpPr/>
            <p:nvPr/>
          </p:nvCxnSpPr>
          <p:spPr>
            <a:xfrm>
              <a:off x="990600" y="2569547"/>
              <a:ext cx="4572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oup 181"/>
          <p:cNvGrpSpPr/>
          <p:nvPr/>
        </p:nvGrpSpPr>
        <p:grpSpPr>
          <a:xfrm>
            <a:off x="152400" y="3897868"/>
            <a:ext cx="1295400" cy="369332"/>
            <a:chOff x="152400" y="2346628"/>
            <a:chExt cx="1295400" cy="369332"/>
          </a:xfrm>
        </p:grpSpPr>
        <p:sp>
          <p:nvSpPr>
            <p:cNvPr id="183" name="TextBox 182"/>
            <p:cNvSpPr txBox="1"/>
            <p:nvPr/>
          </p:nvSpPr>
          <p:spPr>
            <a:xfrm>
              <a:off x="152400" y="2346628"/>
              <a:ext cx="8747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Gill Sans Light"/>
                  <a:cs typeface="Gill Sans Light"/>
                </a:rPr>
                <a:t>Change</a:t>
              </a:r>
            </a:p>
          </p:txBody>
        </p:sp>
        <p:cxnSp>
          <p:nvCxnSpPr>
            <p:cNvPr id="184" name="Straight Arrow Connector 183"/>
            <p:cNvCxnSpPr/>
            <p:nvPr/>
          </p:nvCxnSpPr>
          <p:spPr>
            <a:xfrm>
              <a:off x="990600" y="2569547"/>
              <a:ext cx="4572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5" name="Group 184"/>
          <p:cNvGrpSpPr/>
          <p:nvPr/>
        </p:nvGrpSpPr>
        <p:grpSpPr>
          <a:xfrm>
            <a:off x="152400" y="4659868"/>
            <a:ext cx="1295400" cy="369332"/>
            <a:chOff x="152400" y="2346628"/>
            <a:chExt cx="1295400" cy="369332"/>
          </a:xfrm>
        </p:grpSpPr>
        <p:sp>
          <p:nvSpPr>
            <p:cNvPr id="186" name="TextBox 185"/>
            <p:cNvSpPr txBox="1"/>
            <p:nvPr/>
          </p:nvSpPr>
          <p:spPr>
            <a:xfrm>
              <a:off x="152400" y="2346628"/>
              <a:ext cx="8747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Gill Sans Light"/>
                  <a:cs typeface="Gill Sans Light"/>
                </a:rPr>
                <a:t>Change</a:t>
              </a:r>
            </a:p>
          </p:txBody>
        </p:sp>
        <p:cxnSp>
          <p:nvCxnSpPr>
            <p:cNvPr id="187" name="Straight Arrow Connector 186"/>
            <p:cNvCxnSpPr/>
            <p:nvPr/>
          </p:nvCxnSpPr>
          <p:spPr>
            <a:xfrm>
              <a:off x="990600" y="2569547"/>
              <a:ext cx="4572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8" name="Group 187"/>
          <p:cNvGrpSpPr/>
          <p:nvPr/>
        </p:nvGrpSpPr>
        <p:grpSpPr>
          <a:xfrm>
            <a:off x="152400" y="6172200"/>
            <a:ext cx="1295400" cy="369332"/>
            <a:chOff x="152400" y="2346628"/>
            <a:chExt cx="1295400" cy="369332"/>
          </a:xfrm>
        </p:grpSpPr>
        <p:sp>
          <p:nvSpPr>
            <p:cNvPr id="189" name="TextBox 188"/>
            <p:cNvSpPr txBox="1"/>
            <p:nvPr/>
          </p:nvSpPr>
          <p:spPr>
            <a:xfrm>
              <a:off x="152400" y="2346628"/>
              <a:ext cx="8747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Gill Sans Light"/>
                  <a:cs typeface="Gill Sans Light"/>
                </a:rPr>
                <a:t>Change</a:t>
              </a:r>
            </a:p>
          </p:txBody>
        </p:sp>
        <p:cxnSp>
          <p:nvCxnSpPr>
            <p:cNvPr id="190" name="Straight Arrow Connector 189"/>
            <p:cNvCxnSpPr/>
            <p:nvPr/>
          </p:nvCxnSpPr>
          <p:spPr>
            <a:xfrm>
              <a:off x="990600" y="2569547"/>
              <a:ext cx="4572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352800" y="2819400"/>
            <a:ext cx="1752600" cy="762000"/>
            <a:chOff x="3352800" y="2819400"/>
            <a:chExt cx="1752600" cy="762000"/>
          </a:xfrm>
        </p:grpSpPr>
        <p:sp>
          <p:nvSpPr>
            <p:cNvPr id="192" name="TextBox 191"/>
            <p:cNvSpPr txBox="1"/>
            <p:nvPr/>
          </p:nvSpPr>
          <p:spPr>
            <a:xfrm>
              <a:off x="3352800" y="2819400"/>
              <a:ext cx="1100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800" dirty="0">
                  <a:latin typeface="Gill Sans Light"/>
                  <a:cs typeface="Gill Sans Light"/>
                </a:rPr>
                <a:t>Local</a:t>
              </a:r>
            </a:p>
            <a:p>
              <a:pPr algn="r"/>
              <a:r>
                <a:rPr lang="en-US" sz="1800" dirty="0">
                  <a:latin typeface="Gill Sans Light"/>
                  <a:cs typeface="Gill Sans Light"/>
                </a:rPr>
                <a:t>Aggregate</a:t>
              </a:r>
            </a:p>
          </p:txBody>
        </p:sp>
        <p:cxnSp>
          <p:nvCxnSpPr>
            <p:cNvPr id="193" name="Straight Arrow Connector 192"/>
            <p:cNvCxnSpPr/>
            <p:nvPr/>
          </p:nvCxnSpPr>
          <p:spPr>
            <a:xfrm>
              <a:off x="4419600" y="3150272"/>
              <a:ext cx="6858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Freeform 23"/>
            <p:cNvSpPr/>
            <p:nvPr/>
          </p:nvSpPr>
          <p:spPr>
            <a:xfrm>
              <a:off x="4701710" y="3150977"/>
              <a:ext cx="403690" cy="430423"/>
            </a:xfrm>
            <a:custGeom>
              <a:avLst/>
              <a:gdLst>
                <a:gd name="connsiteX0" fmla="*/ 0 w 403690"/>
                <a:gd name="connsiteY0" fmla="*/ 0 h 487830"/>
                <a:gd name="connsiteX1" fmla="*/ 0 w 403690"/>
                <a:gd name="connsiteY1" fmla="*/ 487830 h 487830"/>
                <a:gd name="connsiteX2" fmla="*/ 403690 w 403690"/>
                <a:gd name="connsiteY2" fmla="*/ 487830 h 48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3690" h="487830">
                  <a:moveTo>
                    <a:pt x="0" y="0"/>
                  </a:moveTo>
                  <a:lnTo>
                    <a:pt x="0" y="487830"/>
                  </a:lnTo>
                  <a:lnTo>
                    <a:pt x="403690" y="487830"/>
                  </a:lnTo>
                </a:path>
              </a:pathLst>
            </a:cu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352800" y="5257800"/>
            <a:ext cx="1752600" cy="1137319"/>
            <a:chOff x="3352800" y="5257800"/>
            <a:chExt cx="1752600" cy="1137319"/>
          </a:xfrm>
        </p:grpSpPr>
        <p:sp>
          <p:nvSpPr>
            <p:cNvPr id="195" name="TextBox 194"/>
            <p:cNvSpPr txBox="1"/>
            <p:nvPr/>
          </p:nvSpPr>
          <p:spPr>
            <a:xfrm>
              <a:off x="3352800" y="5257800"/>
              <a:ext cx="1100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800" dirty="0">
                  <a:latin typeface="Gill Sans Light"/>
                  <a:cs typeface="Gill Sans Light"/>
                </a:rPr>
                <a:t>Local</a:t>
              </a:r>
            </a:p>
            <a:p>
              <a:pPr algn="r"/>
              <a:r>
                <a:rPr lang="en-US" sz="1800" dirty="0">
                  <a:latin typeface="Gill Sans Light"/>
                  <a:cs typeface="Gill Sans Light"/>
                </a:rPr>
                <a:t>Aggregate</a:t>
              </a:r>
            </a:p>
          </p:txBody>
        </p:sp>
        <p:cxnSp>
          <p:nvCxnSpPr>
            <p:cNvPr id="196" name="Straight Arrow Connector 195"/>
            <p:cNvCxnSpPr/>
            <p:nvPr/>
          </p:nvCxnSpPr>
          <p:spPr>
            <a:xfrm>
              <a:off x="4419600" y="5588672"/>
              <a:ext cx="6858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Freeform 199"/>
            <p:cNvSpPr/>
            <p:nvPr/>
          </p:nvSpPr>
          <p:spPr>
            <a:xfrm>
              <a:off x="4701710" y="5588672"/>
              <a:ext cx="403690" cy="806447"/>
            </a:xfrm>
            <a:custGeom>
              <a:avLst/>
              <a:gdLst>
                <a:gd name="connsiteX0" fmla="*/ 0 w 403690"/>
                <a:gd name="connsiteY0" fmla="*/ 0 h 487830"/>
                <a:gd name="connsiteX1" fmla="*/ 0 w 403690"/>
                <a:gd name="connsiteY1" fmla="*/ 487830 h 487830"/>
                <a:gd name="connsiteX2" fmla="*/ 403690 w 403690"/>
                <a:gd name="connsiteY2" fmla="*/ 487830 h 48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3690" h="487830">
                  <a:moveTo>
                    <a:pt x="0" y="0"/>
                  </a:moveTo>
                  <a:lnTo>
                    <a:pt x="0" y="487830"/>
                  </a:lnTo>
                  <a:lnTo>
                    <a:pt x="403690" y="487830"/>
                  </a:lnTo>
                </a:path>
              </a:pathLst>
            </a:cu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257800" y="2953486"/>
            <a:ext cx="637030" cy="332231"/>
            <a:chOff x="5257800" y="2953486"/>
            <a:chExt cx="637030" cy="332231"/>
          </a:xfrm>
        </p:grpSpPr>
        <p:sp>
          <p:nvSpPr>
            <p:cNvPr id="142" name="Can 141"/>
            <p:cNvSpPr/>
            <p:nvPr/>
          </p:nvSpPr>
          <p:spPr>
            <a:xfrm>
              <a:off x="5257800" y="3056411"/>
              <a:ext cx="264237" cy="198178"/>
            </a:xfrm>
            <a:prstGeom prst="can">
              <a:avLst>
                <a:gd name="adj" fmla="val 28451"/>
              </a:avLst>
            </a:prstGeom>
            <a:ln>
              <a:solidFill>
                <a:srgbClr val="000000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5562600" y="2953486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257800" y="3332292"/>
            <a:ext cx="637030" cy="332231"/>
            <a:chOff x="5257800" y="3332292"/>
            <a:chExt cx="637030" cy="332231"/>
          </a:xfrm>
        </p:grpSpPr>
        <p:sp>
          <p:nvSpPr>
            <p:cNvPr id="143" name="Can 142"/>
            <p:cNvSpPr/>
            <p:nvPr/>
          </p:nvSpPr>
          <p:spPr>
            <a:xfrm>
              <a:off x="5257800" y="3406373"/>
              <a:ext cx="264237" cy="198178"/>
            </a:xfrm>
            <a:prstGeom prst="can">
              <a:avLst>
                <a:gd name="adj" fmla="val 28451"/>
              </a:avLst>
            </a:prstGeom>
            <a:ln>
              <a:solidFill>
                <a:srgbClr val="000000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8" name="Oval 147"/>
            <p:cNvSpPr/>
            <p:nvPr/>
          </p:nvSpPr>
          <p:spPr>
            <a:xfrm>
              <a:off x="5562600" y="3332292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257800" y="5408468"/>
            <a:ext cx="637030" cy="332231"/>
            <a:chOff x="5257800" y="5408468"/>
            <a:chExt cx="637030" cy="332231"/>
          </a:xfrm>
        </p:grpSpPr>
        <p:sp>
          <p:nvSpPr>
            <p:cNvPr id="145" name="Can 144"/>
            <p:cNvSpPr/>
            <p:nvPr/>
          </p:nvSpPr>
          <p:spPr>
            <a:xfrm>
              <a:off x="5257800" y="5483281"/>
              <a:ext cx="264237" cy="198178"/>
            </a:xfrm>
            <a:prstGeom prst="can">
              <a:avLst>
                <a:gd name="adj" fmla="val 28451"/>
              </a:avLst>
            </a:prstGeom>
            <a:ln>
              <a:solidFill>
                <a:srgbClr val="000000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9" name="Oval 148"/>
            <p:cNvSpPr/>
            <p:nvPr/>
          </p:nvSpPr>
          <p:spPr>
            <a:xfrm>
              <a:off x="5562600" y="5408468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257800" y="6172200"/>
            <a:ext cx="637030" cy="332231"/>
            <a:chOff x="5257800" y="6172200"/>
            <a:chExt cx="637030" cy="332231"/>
          </a:xfrm>
        </p:grpSpPr>
        <p:sp>
          <p:nvSpPr>
            <p:cNvPr id="146" name="Can 145"/>
            <p:cNvSpPr/>
            <p:nvPr/>
          </p:nvSpPr>
          <p:spPr>
            <a:xfrm>
              <a:off x="5257800" y="6278723"/>
              <a:ext cx="264237" cy="198178"/>
            </a:xfrm>
            <a:prstGeom prst="can">
              <a:avLst>
                <a:gd name="adj" fmla="val 28451"/>
              </a:avLst>
            </a:prstGeom>
            <a:ln>
              <a:solidFill>
                <a:srgbClr val="000000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50" name="Oval 149"/>
            <p:cNvSpPr/>
            <p:nvPr/>
          </p:nvSpPr>
          <p:spPr>
            <a:xfrm>
              <a:off x="5562600" y="6172200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</a:p>
          </p:txBody>
        </p:sp>
      </p:grpSp>
      <p:sp>
        <p:nvSpPr>
          <p:cNvPr id="151" name="CustomShape 4">
            <a:extLst>
              <a:ext uri="{FF2B5EF4-FFF2-40B4-BE49-F238E27FC236}">
                <a16:creationId xmlns:a16="http://schemas.microsoft.com/office/drawing/2014/main" id="{C8E63264-698B-4BAF-8A3A-FAAB9D885495}"/>
              </a:ext>
            </a:extLst>
          </p:cNvPr>
          <p:cNvSpPr/>
          <p:nvPr/>
        </p:nvSpPr>
        <p:spPr>
          <a:xfrm>
            <a:off x="3220292" y="6524624"/>
            <a:ext cx="1351708" cy="3333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229840" y="3841200"/>
              <a:ext cx="2602800" cy="1459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0840" y="3832200"/>
                <a:ext cx="2615400" cy="147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441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0484E-6 -1.7925E-6 L -0.4098 0.0340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90" y="169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0484E-6 9.72673E-8 L -0.4098 0.0900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90" y="449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0484E-6 2.07967E-6 L -0.4098 -0.1016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90" y="-509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0484E-6 -2.0843E-6 L -0.4098 0.0092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90" y="46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animBg="1"/>
      <p:bldP spid="175" grpId="0" animBg="1"/>
      <p:bldP spid="176" grpId="0" animBg="1"/>
      <p:bldP spid="17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b="1" dirty="0"/>
              <a:t>Reduction in Communication Due to Cached Updates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2209800"/>
          <a:ext cx="8229600" cy="4221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52600" y="4648200"/>
            <a:ext cx="3049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Gill Sans Light"/>
                <a:cs typeface="Gill Sans Light"/>
              </a:rPr>
              <a:t>Most vertices are within 8 hops</a:t>
            </a:r>
            <a:br>
              <a:rPr lang="en-US" sz="1800" dirty="0">
                <a:latin typeface="Gill Sans Light"/>
                <a:cs typeface="Gill Sans Light"/>
              </a:rPr>
            </a:br>
            <a:r>
              <a:rPr lang="en-US" sz="1800" dirty="0">
                <a:latin typeface="Gill Sans Light"/>
                <a:cs typeface="Gill Sans Light"/>
              </a:rPr>
              <a:t>of all vertices in their comp.</a:t>
            </a:r>
          </a:p>
        </p:txBody>
      </p:sp>
      <p:sp>
        <p:nvSpPr>
          <p:cNvPr id="7" name="CustomShape 4">
            <a:extLst>
              <a:ext uri="{FF2B5EF4-FFF2-40B4-BE49-F238E27FC236}">
                <a16:creationId xmlns:a16="http://schemas.microsoft.com/office/drawing/2014/main" id="{E98A8CD1-72D0-449D-9A5F-0AC6C9922841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2F30E14D-6473-4764-94A3-E78ECD8B143F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754160" y="1857600"/>
              <a:ext cx="932760" cy="37314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6240" y="1847880"/>
                <a:ext cx="945720" cy="375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834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Benefit of Indexing </a:t>
            </a:r>
            <a:r>
              <a:rPr lang="en-US" b="1" i="1" dirty="0"/>
              <a:t>Active</a:t>
            </a:r>
            <a:r>
              <a:rPr lang="en-US" b="1" dirty="0"/>
              <a:t> Edges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905000"/>
          <a:ext cx="8229600" cy="4221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029200" y="3733800"/>
            <a:ext cx="1908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Gill Sans Light"/>
                <a:cs typeface="Gill Sans Light"/>
              </a:rPr>
              <a:t>Scan All Edges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01704" y="4495800"/>
            <a:ext cx="2979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Gill Sans Light"/>
                <a:cs typeface="Gill Sans Light"/>
              </a:rPr>
              <a:t>Index of “Active” Edges</a:t>
            </a:r>
          </a:p>
        </p:txBody>
      </p:sp>
      <p:sp>
        <p:nvSpPr>
          <p:cNvPr id="7" name="CustomShape 4">
            <a:extLst>
              <a:ext uri="{FF2B5EF4-FFF2-40B4-BE49-F238E27FC236}">
                <a16:creationId xmlns:a16="http://schemas.microsoft.com/office/drawing/2014/main" id="{A31D0901-C0B0-45F0-9BBE-F8067DB04713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A8DD013-2CBB-4EFC-B9C4-863EF6DEC8D7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253320" y="509400"/>
              <a:ext cx="4963320" cy="54108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44320" y="502200"/>
                <a:ext cx="4984920" cy="542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685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lnSpc>
                <a:spcPct val="120000"/>
              </a:lnSpc>
              <a:spcBef>
                <a:spcPts val="2000"/>
              </a:spcBef>
              <a:buSzTx/>
              <a:buNone/>
            </a:pPr>
            <a:r>
              <a:rPr lang="en-US" sz="3200" dirty="0"/>
              <a:t>Identify and bypass joins for unused triplets fields</a:t>
            </a:r>
          </a:p>
          <a:p>
            <a:pPr lvl="1">
              <a:lnSpc>
                <a:spcPct val="120000"/>
              </a:lnSpc>
            </a:pPr>
            <a:r>
              <a:rPr lang="en-US" i="1" dirty="0"/>
              <a:t>Example:</a:t>
            </a:r>
            <a:r>
              <a:rPr lang="en-US" dirty="0"/>
              <a:t> PageRank only accesses source attribute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Join Elimination</a:t>
            </a: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438653852"/>
              </p:ext>
            </p:extLst>
          </p:nvPr>
        </p:nvGraphicFramePr>
        <p:xfrm>
          <a:off x="838200" y="2714768"/>
          <a:ext cx="6934200" cy="37338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971800" y="5189959"/>
            <a:ext cx="3780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C0504D"/>
                </a:solidFill>
                <a:latin typeface="Gill Sans Light"/>
                <a:cs typeface="Gill Sans Light"/>
              </a:rPr>
              <a:t>Factor of 2 reduction in communication</a:t>
            </a:r>
          </a:p>
        </p:txBody>
      </p:sp>
      <p:sp>
        <p:nvSpPr>
          <p:cNvPr id="7" name="CustomShape 4">
            <a:extLst>
              <a:ext uri="{FF2B5EF4-FFF2-40B4-BE49-F238E27FC236}">
                <a16:creationId xmlns:a16="http://schemas.microsoft.com/office/drawing/2014/main" id="{97BEC0F6-A730-41BE-9E7D-ACBBE6A1EF5C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9152C6D-163D-498C-8917-6A8F998FB184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7206120" y="3237840"/>
              <a:ext cx="898920" cy="17276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97120" y="3229200"/>
                <a:ext cx="913680" cy="174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511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Indexing and Bitmaps: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3366FF"/>
                </a:solidFill>
              </a:rPr>
              <a:t>accelerate joins </a:t>
            </a:r>
            <a:r>
              <a:rPr lang="en-US" dirty="0"/>
              <a:t>across graphs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To efficiently </a:t>
            </a:r>
            <a:r>
              <a:rPr lang="en-US" dirty="0">
                <a:solidFill>
                  <a:srgbClr val="3366FF"/>
                </a:solidFill>
              </a:rPr>
              <a:t>construct sub-graphs</a:t>
            </a:r>
          </a:p>
          <a:p>
            <a:pPr lvl="1"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Substantial Index and Data Reuse: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Reuse </a:t>
            </a:r>
            <a:r>
              <a:rPr lang="en-US" dirty="0">
                <a:solidFill>
                  <a:srgbClr val="3366FF"/>
                </a:solidFill>
              </a:rPr>
              <a:t>routing tables </a:t>
            </a:r>
            <a:r>
              <a:rPr lang="en-US" dirty="0"/>
              <a:t>across graphs and sub-graphs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Reuse edge </a:t>
            </a:r>
            <a:r>
              <a:rPr lang="en-US" dirty="0">
                <a:solidFill>
                  <a:srgbClr val="3366FF"/>
                </a:solidFill>
              </a:rPr>
              <a:t>adjacency information </a:t>
            </a:r>
            <a:r>
              <a:rPr lang="en-US" dirty="0"/>
              <a:t>and </a:t>
            </a:r>
            <a:r>
              <a:rPr lang="en-US" dirty="0">
                <a:solidFill>
                  <a:srgbClr val="3366FF"/>
                </a:solidFill>
              </a:rPr>
              <a:t>indices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Additional Query Optimizations</a:t>
            </a:r>
          </a:p>
        </p:txBody>
      </p:sp>
      <p:sp>
        <p:nvSpPr>
          <p:cNvPr id="5" name="CustomShape 4">
            <a:extLst>
              <a:ext uri="{FF2B5EF4-FFF2-40B4-BE49-F238E27FC236}">
                <a16:creationId xmlns:a16="http://schemas.microsoft.com/office/drawing/2014/main" id="{B9E9C8CD-3C03-4EB9-ACEF-AED15EB7AB1C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BA9C1E07-185C-43D1-9784-CDA2E553576C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4978080" y="1799640"/>
              <a:ext cx="3829320" cy="42048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70520" y="1791000"/>
                <a:ext cx="3847680" cy="422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444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/>
              <a:t>Performance Comparisons</a:t>
            </a:r>
          </a:p>
        </p:txBody>
      </p:sp>
      <p:graphicFrame>
        <p:nvGraphicFramePr>
          <p:cNvPr id="8" name="Chart 7"/>
          <p:cNvGraphicFramePr/>
          <p:nvPr>
            <p:extLst/>
          </p:nvPr>
        </p:nvGraphicFramePr>
        <p:xfrm>
          <a:off x="685800" y="1981200"/>
          <a:ext cx="7772400" cy="3383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62000" y="5562600"/>
            <a:ext cx="73454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+mj-lt"/>
                <a:cs typeface="Gill Sans Light"/>
              </a:rPr>
              <a:t>GraphX</a:t>
            </a:r>
            <a:r>
              <a:rPr lang="en-US" sz="3200" dirty="0">
                <a:latin typeface="+mj-lt"/>
                <a:cs typeface="Gill Sans Light"/>
              </a:rPr>
              <a:t> is roughly </a:t>
            </a:r>
            <a:r>
              <a:rPr lang="en-US" sz="3200" dirty="0">
                <a:solidFill>
                  <a:srgbClr val="3366FF"/>
                </a:solidFill>
                <a:latin typeface="+mj-lt"/>
                <a:cs typeface="Gill Sans Light"/>
              </a:rPr>
              <a:t>3x slower</a:t>
            </a:r>
            <a:r>
              <a:rPr lang="en-US" sz="3200" dirty="0">
                <a:latin typeface="+mj-lt"/>
                <a:cs typeface="Gill Sans Light"/>
              </a:rPr>
              <a:t> than </a:t>
            </a:r>
            <a:r>
              <a:rPr lang="en-US" sz="3200" dirty="0" err="1">
                <a:latin typeface="+mj-lt"/>
                <a:cs typeface="Gill Sans Light"/>
              </a:rPr>
              <a:t>GraphLab</a:t>
            </a:r>
            <a:endParaRPr lang="en-US" sz="3200" dirty="0">
              <a:latin typeface="+mj-l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61058" y="1748135"/>
            <a:ext cx="3668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Live-Journal: 69 Million Edges</a:t>
            </a:r>
          </a:p>
        </p:txBody>
      </p:sp>
      <p:sp>
        <p:nvSpPr>
          <p:cNvPr id="9" name="CustomShape 4">
            <a:extLst>
              <a:ext uri="{FF2B5EF4-FFF2-40B4-BE49-F238E27FC236}">
                <a16:creationId xmlns:a16="http://schemas.microsoft.com/office/drawing/2014/main" id="{E30EA8D1-3884-4BD8-A468-DE2ED67FAB89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016466A0-258B-40A6-8136-4709054CAEF8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452320" y="3411360"/>
              <a:ext cx="1342080" cy="28558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44400" y="3402720"/>
                <a:ext cx="1358640" cy="287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302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GraphX</a:t>
            </a:r>
            <a:r>
              <a:rPr lang="en-US" b="1" dirty="0"/>
              <a:t> scales to larger graphs</a:t>
            </a:r>
          </a:p>
        </p:txBody>
      </p:sp>
      <p:graphicFrame>
        <p:nvGraphicFramePr>
          <p:cNvPr id="8" name="Chart 7"/>
          <p:cNvGraphicFramePr/>
          <p:nvPr>
            <p:extLst/>
          </p:nvPr>
        </p:nvGraphicFramePr>
        <p:xfrm>
          <a:off x="685800" y="1981200"/>
          <a:ext cx="7772400" cy="3089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64808" y="5029200"/>
            <a:ext cx="799449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+mj-lt"/>
                <a:cs typeface="Gill Sans Light"/>
              </a:rPr>
              <a:t>GraphX</a:t>
            </a:r>
            <a:r>
              <a:rPr lang="en-US" sz="3200" dirty="0">
                <a:latin typeface="+mj-lt"/>
                <a:cs typeface="Gill Sans Light"/>
              </a:rPr>
              <a:t> is roughly </a:t>
            </a:r>
            <a:r>
              <a:rPr lang="en-US" sz="3200" dirty="0">
                <a:solidFill>
                  <a:srgbClr val="3366FF"/>
                </a:solidFill>
                <a:latin typeface="+mj-lt"/>
                <a:cs typeface="Gill Sans Light"/>
              </a:rPr>
              <a:t>2x slower</a:t>
            </a:r>
            <a:r>
              <a:rPr lang="en-US" sz="3200" dirty="0">
                <a:latin typeface="+mj-lt"/>
                <a:cs typeface="Gill Sans Light"/>
              </a:rPr>
              <a:t> than </a:t>
            </a:r>
            <a:r>
              <a:rPr lang="en-US" sz="3200" dirty="0" err="1">
                <a:latin typeface="+mj-lt"/>
                <a:cs typeface="Gill Sans Light"/>
              </a:rPr>
              <a:t>GraphLab</a:t>
            </a:r>
            <a:endParaRPr lang="en-US" sz="3200" dirty="0">
              <a:latin typeface="+mj-lt"/>
              <a:cs typeface="Gill Sans Light"/>
            </a:endParaRPr>
          </a:p>
          <a:p>
            <a:pPr lvl="1" indent="-228600" eaLnBrk="0" hangingPunct="0">
              <a:buSzPct val="100000"/>
              <a:buFont typeface="Lucida Grande" charset="0"/>
              <a:buChar char="»"/>
            </a:pPr>
            <a:r>
              <a:rPr lang="en-US" sz="2700" dirty="0" err="1">
                <a:solidFill>
                  <a:prstClr val="black"/>
                </a:solidFill>
                <a:latin typeface="+mj-lt"/>
                <a:ea typeface="ＭＳ Ｐゴシック" pitchFamily="-65" charset="-128"/>
                <a:cs typeface="Gill Sans Light"/>
              </a:rPr>
              <a:t>Scala</a:t>
            </a:r>
            <a:r>
              <a:rPr lang="en-US" sz="2700" dirty="0">
                <a:solidFill>
                  <a:prstClr val="black"/>
                </a:solidFill>
                <a:latin typeface="+mj-lt"/>
                <a:ea typeface="ＭＳ Ｐゴシック" pitchFamily="-65" charset="-128"/>
                <a:cs typeface="Gill Sans Light"/>
              </a:rPr>
              <a:t> + Java overhead: Lambdas, GC time, …</a:t>
            </a:r>
          </a:p>
          <a:p>
            <a:pPr lvl="1" indent="-228600" eaLnBrk="0" hangingPunct="0">
              <a:buSzPct val="100000"/>
              <a:buFont typeface="Lucida Grande" charset="0"/>
              <a:buChar char="»"/>
            </a:pPr>
            <a:r>
              <a:rPr lang="en-US" sz="2700" dirty="0">
                <a:solidFill>
                  <a:prstClr val="black"/>
                </a:solidFill>
                <a:latin typeface="+mj-lt"/>
                <a:ea typeface="ＭＳ Ｐゴシック" pitchFamily="-65" charset="-128"/>
                <a:cs typeface="Gill Sans Light"/>
              </a:rPr>
              <a:t>No shared memory parallelism: </a:t>
            </a:r>
            <a:r>
              <a:rPr lang="en-US" sz="2700" dirty="0">
                <a:solidFill>
                  <a:srgbClr val="3366FF"/>
                </a:solidFill>
                <a:latin typeface="+mj-lt"/>
                <a:ea typeface="ＭＳ Ｐゴシック" pitchFamily="-65" charset="-128"/>
                <a:cs typeface="Gill Sans Light"/>
              </a:rPr>
              <a:t>2x increase </a:t>
            </a:r>
            <a:r>
              <a:rPr lang="en-US" sz="2700" dirty="0">
                <a:solidFill>
                  <a:prstClr val="black"/>
                </a:solidFill>
                <a:latin typeface="+mj-lt"/>
                <a:ea typeface="ＭＳ Ｐゴシック" pitchFamily="-65" charset="-128"/>
                <a:cs typeface="Gill Sans Light"/>
              </a:rPr>
              <a:t>in comm.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62200" y="1625024"/>
            <a:ext cx="53939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  <a:cs typeface="Gill Sans Light"/>
              </a:rPr>
              <a:t>Twitter Graph: </a:t>
            </a:r>
            <a:r>
              <a:rPr lang="en-US" sz="3200" dirty="0">
                <a:solidFill>
                  <a:srgbClr val="3366FF"/>
                </a:solidFill>
                <a:latin typeface="+mj-lt"/>
                <a:cs typeface="Gill Sans Light"/>
              </a:rPr>
              <a:t>1.5 Billion </a:t>
            </a:r>
            <a:r>
              <a:rPr lang="en-US" sz="3200" dirty="0">
                <a:latin typeface="+mj-lt"/>
                <a:cs typeface="Gill Sans Light"/>
              </a:rPr>
              <a:t>Edges</a:t>
            </a:r>
          </a:p>
        </p:txBody>
      </p:sp>
      <p:sp>
        <p:nvSpPr>
          <p:cNvPr id="9" name="CustomShape 4">
            <a:extLst>
              <a:ext uri="{FF2B5EF4-FFF2-40B4-BE49-F238E27FC236}">
                <a16:creationId xmlns:a16="http://schemas.microsoft.com/office/drawing/2014/main" id="{FB1EF256-47FE-4714-851E-E501CFD7A231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24BDEEAF-14A7-4286-AEBC-52469009D853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0879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96261F-0B50-4106-BCE8-AB11CB8A76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882515"/>
            <a:ext cx="7772400" cy="838200"/>
          </a:xfrm>
        </p:spPr>
        <p:txBody>
          <a:bodyPr/>
          <a:lstStyle/>
          <a:p>
            <a:r>
              <a:rPr lang="en-IN" b="1" dirty="0"/>
              <a:t>Graphs</a:t>
            </a: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739B24D8-E35C-43DB-8551-043B0A288FAF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EB12FC34-7EEA-4471-B62E-861AEDE91047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0136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953787" y="2302931"/>
            <a:ext cx="7733013" cy="1278469"/>
            <a:chOff x="953787" y="2302931"/>
            <a:chExt cx="7733013" cy="1278469"/>
          </a:xfrm>
        </p:grpSpPr>
        <p:sp>
          <p:nvSpPr>
            <p:cNvPr id="124" name="Can 123"/>
            <p:cNvSpPr/>
            <p:nvPr/>
          </p:nvSpPr>
          <p:spPr>
            <a:xfrm>
              <a:off x="6422324" y="2319868"/>
              <a:ext cx="894882" cy="533400"/>
            </a:xfrm>
            <a:prstGeom prst="can">
              <a:avLst>
                <a:gd name="adj" fmla="val 3611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/>
                  <a:cs typeface="Gill Sans Light"/>
                </a:rPr>
                <a:t>HDFS</a:t>
              </a:r>
            </a:p>
          </p:txBody>
        </p:sp>
        <p:sp>
          <p:nvSpPr>
            <p:cNvPr id="3" name="Can 2"/>
            <p:cNvSpPr/>
            <p:nvPr/>
          </p:nvSpPr>
          <p:spPr>
            <a:xfrm>
              <a:off x="4180934" y="2302931"/>
              <a:ext cx="894882" cy="533400"/>
            </a:xfrm>
            <a:prstGeom prst="can">
              <a:avLst>
                <a:gd name="adj" fmla="val 37698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/>
                  <a:cs typeface="Gill Sans Light"/>
                </a:rPr>
                <a:t>HDFS</a:t>
              </a:r>
            </a:p>
          </p:txBody>
        </p:sp>
        <p:sp>
          <p:nvSpPr>
            <p:cNvPr id="19" name="Right Arrow 18"/>
            <p:cNvSpPr/>
            <p:nvPr/>
          </p:nvSpPr>
          <p:spPr>
            <a:xfrm>
              <a:off x="4724399" y="2895600"/>
              <a:ext cx="2125377" cy="685800"/>
            </a:xfrm>
            <a:prstGeom prst="rightArrow">
              <a:avLst>
                <a:gd name="adj1" fmla="val 52470"/>
                <a:gd name="adj2" fmla="val 38889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Compute</a:t>
              </a:r>
            </a:p>
          </p:txBody>
        </p:sp>
        <p:sp>
          <p:nvSpPr>
            <p:cNvPr id="128" name="Right Arrow 127"/>
            <p:cNvSpPr/>
            <p:nvPr/>
          </p:nvSpPr>
          <p:spPr>
            <a:xfrm>
              <a:off x="953787" y="2895600"/>
              <a:ext cx="3770613" cy="685800"/>
            </a:xfrm>
            <a:prstGeom prst="rightArrow">
              <a:avLst>
                <a:gd name="adj1" fmla="val 52470"/>
                <a:gd name="adj2" fmla="val 38889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Spark Preprocess</a:t>
              </a:r>
            </a:p>
          </p:txBody>
        </p:sp>
        <p:sp>
          <p:nvSpPr>
            <p:cNvPr id="129" name="Right Arrow 128"/>
            <p:cNvSpPr/>
            <p:nvPr/>
          </p:nvSpPr>
          <p:spPr>
            <a:xfrm>
              <a:off x="6849777" y="2895600"/>
              <a:ext cx="1837023" cy="685800"/>
            </a:xfrm>
            <a:prstGeom prst="rightArrow">
              <a:avLst>
                <a:gd name="adj1" fmla="val 52470"/>
                <a:gd name="adj2" fmla="val 38889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Spark Post.</a:t>
              </a: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Small Pipeline in </a:t>
            </a:r>
            <a:r>
              <a:rPr lang="en-US" b="1" dirty="0" err="1"/>
              <a:t>GraphX</a:t>
            </a:r>
            <a:endParaRPr 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0" y="5885746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  <a:cs typeface="Gill Sans Light"/>
              </a:rPr>
              <a:t>Timed end-to-end </a:t>
            </a:r>
            <a:r>
              <a:rPr lang="en-US" sz="3200" dirty="0" err="1">
                <a:latin typeface="+mj-lt"/>
                <a:cs typeface="Gill Sans Light"/>
              </a:rPr>
              <a:t>GraphX</a:t>
            </a:r>
            <a:r>
              <a:rPr lang="en-US" sz="3200" dirty="0">
                <a:latin typeface="+mj-lt"/>
                <a:cs typeface="Gill Sans Light"/>
              </a:rPr>
              <a:t> is </a:t>
            </a:r>
            <a:r>
              <a:rPr lang="en-US" sz="3200" i="1" dirty="0">
                <a:solidFill>
                  <a:srgbClr val="3366FF"/>
                </a:solidFill>
                <a:latin typeface="+mj-lt"/>
                <a:cs typeface="Gill Sans Light"/>
              </a:rPr>
              <a:t>faster</a:t>
            </a:r>
            <a:r>
              <a:rPr lang="en-US" sz="3200" i="1" dirty="0">
                <a:latin typeface="+mj-lt"/>
                <a:cs typeface="Gill Sans Light"/>
              </a:rPr>
              <a:t> </a:t>
            </a:r>
            <a:r>
              <a:rPr lang="en-US" sz="3200" dirty="0">
                <a:latin typeface="+mj-lt"/>
                <a:cs typeface="Gill Sans Light"/>
              </a:rPr>
              <a:t>than </a:t>
            </a:r>
            <a:r>
              <a:rPr lang="en-US" sz="3200" dirty="0" err="1">
                <a:latin typeface="+mj-lt"/>
                <a:cs typeface="Gill Sans Light"/>
              </a:rPr>
              <a:t>GraphLab</a:t>
            </a:r>
            <a:endParaRPr lang="en-US" sz="3200" dirty="0">
              <a:latin typeface="+mj-lt"/>
              <a:cs typeface="Gill Sans Light"/>
            </a:endParaRPr>
          </a:p>
        </p:txBody>
      </p:sp>
      <p:grpSp>
        <p:nvGrpSpPr>
          <p:cNvPr id="117" name="Group 116"/>
          <p:cNvGrpSpPr/>
          <p:nvPr/>
        </p:nvGrpSpPr>
        <p:grpSpPr>
          <a:xfrm>
            <a:off x="381000" y="1371600"/>
            <a:ext cx="1975120" cy="1481448"/>
            <a:chOff x="381000" y="1371600"/>
            <a:chExt cx="1975120" cy="1481448"/>
          </a:xfrm>
        </p:grpSpPr>
        <p:sp>
          <p:nvSpPr>
            <p:cNvPr id="6" name="TextBox 5"/>
            <p:cNvSpPr txBox="1"/>
            <p:nvPr/>
          </p:nvSpPr>
          <p:spPr>
            <a:xfrm>
              <a:off x="381000" y="1371600"/>
              <a:ext cx="19751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/>
                  <a:cs typeface="Gill Sans Light"/>
                </a:rPr>
                <a:t>Raw Wikipedia 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858409" y="1875042"/>
              <a:ext cx="978006" cy="978006"/>
              <a:chOff x="473540" y="2519906"/>
              <a:chExt cx="1166725" cy="1166725"/>
            </a:xfrm>
          </p:grpSpPr>
          <p:sp>
            <p:nvSpPr>
              <p:cNvPr id="10" name="Folded Corner 9"/>
              <p:cNvSpPr/>
              <p:nvPr/>
            </p:nvSpPr>
            <p:spPr>
              <a:xfrm>
                <a:off x="473540" y="2519906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Helvetica"/>
                    <a:cs typeface="Helvetica"/>
                  </a:rPr>
                  <a:t>&lt; / &gt;</a:t>
                </a:r>
              </a:p>
            </p:txBody>
          </p:sp>
          <p:sp>
            <p:nvSpPr>
              <p:cNvPr id="11" name="Folded Corner 10"/>
              <p:cNvSpPr/>
              <p:nvPr/>
            </p:nvSpPr>
            <p:spPr>
              <a:xfrm>
                <a:off x="587323" y="2633689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Helvetica"/>
                    <a:cs typeface="Helvetica"/>
                  </a:rPr>
                  <a:t>&lt; / &gt;</a:t>
                </a:r>
              </a:p>
            </p:txBody>
          </p:sp>
          <p:sp>
            <p:nvSpPr>
              <p:cNvPr id="12" name="Folded Corner 11"/>
              <p:cNvSpPr/>
              <p:nvPr/>
            </p:nvSpPr>
            <p:spPr>
              <a:xfrm>
                <a:off x="701106" y="2747472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Helvetica"/>
                    <a:cs typeface="Helvetica"/>
                  </a:rPr>
                  <a:t>&lt; / &gt;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701105" y="3385784"/>
                <a:ext cx="711594" cy="29181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Helvetica"/>
                    <a:cs typeface="Helvetica"/>
                  </a:rPr>
                  <a:t>XML</a:t>
                </a:r>
              </a:p>
            </p:txBody>
          </p:sp>
        </p:grpSp>
      </p:grpSp>
      <p:grpSp>
        <p:nvGrpSpPr>
          <p:cNvPr id="116" name="Group 115"/>
          <p:cNvGrpSpPr/>
          <p:nvPr/>
        </p:nvGrpSpPr>
        <p:grpSpPr>
          <a:xfrm>
            <a:off x="2819400" y="1371600"/>
            <a:ext cx="1460406" cy="1600200"/>
            <a:chOff x="2648314" y="1371600"/>
            <a:chExt cx="1460406" cy="1600200"/>
          </a:xfrm>
        </p:grpSpPr>
        <p:sp>
          <p:nvSpPr>
            <p:cNvPr id="67" name="TextBox 66"/>
            <p:cNvSpPr txBox="1"/>
            <p:nvPr/>
          </p:nvSpPr>
          <p:spPr>
            <a:xfrm>
              <a:off x="2648314" y="1371600"/>
              <a:ext cx="1460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/>
                  <a:cs typeface="Gill Sans Light"/>
                </a:rPr>
                <a:t>Hyperlinks</a:t>
              </a: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2819400" y="1875042"/>
              <a:ext cx="1036376" cy="1096758"/>
              <a:chOff x="2013099" y="2147633"/>
              <a:chExt cx="1339701" cy="1417755"/>
            </a:xfrm>
          </p:grpSpPr>
          <p:cxnSp>
            <p:nvCxnSpPr>
              <p:cNvPr id="69" name="Straight Connector 68"/>
              <p:cNvCxnSpPr>
                <a:stCxn id="77" idx="5"/>
                <a:endCxn id="78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79" idx="3"/>
                <a:endCxn id="78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77" idx="4"/>
                <a:endCxn id="80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76" idx="5"/>
                <a:endCxn id="80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77" idx="2"/>
                <a:endCxn id="76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stCxn id="78" idx="3"/>
                <a:endCxn id="80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83" name="Straight Connector 82"/>
              <p:cNvCxnSpPr>
                <a:stCxn id="82" idx="3"/>
                <a:endCxn id="77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82" idx="5"/>
                <a:endCxn id="79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80" idx="6"/>
                <a:endCxn id="86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6" name="Oval 85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88" name="Straight Connector 87"/>
              <p:cNvCxnSpPr>
                <a:stCxn id="87" idx="6"/>
                <a:endCxn id="79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>
                <a:stCxn id="79" idx="4"/>
                <a:endCxn id="86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>
                <a:stCxn id="87" idx="3"/>
                <a:endCxn id="76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>
                <a:stCxn id="87" idx="5"/>
                <a:endCxn id="77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/>
          <p:cNvGrpSpPr/>
          <p:nvPr/>
        </p:nvGrpSpPr>
        <p:grpSpPr>
          <a:xfrm>
            <a:off x="5019558" y="1371600"/>
            <a:ext cx="1351652" cy="1600200"/>
            <a:chOff x="4248514" y="1371600"/>
            <a:chExt cx="1351652" cy="1600200"/>
          </a:xfrm>
        </p:grpSpPr>
        <p:sp>
          <p:nvSpPr>
            <p:cNvPr id="92" name="TextBox 91"/>
            <p:cNvSpPr txBox="1"/>
            <p:nvPr/>
          </p:nvSpPr>
          <p:spPr>
            <a:xfrm>
              <a:off x="4248514" y="1371600"/>
              <a:ext cx="13516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/>
                  <a:cs typeface="Gill Sans Light"/>
                </a:rPr>
                <a:t>PageRank</a:t>
              </a:r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4419600" y="1875042"/>
              <a:ext cx="1036376" cy="1096758"/>
              <a:chOff x="2013099" y="2147633"/>
              <a:chExt cx="1339701" cy="1417755"/>
            </a:xfrm>
          </p:grpSpPr>
          <p:cxnSp>
            <p:nvCxnSpPr>
              <p:cNvPr id="94" name="Straight Connector 93"/>
              <p:cNvCxnSpPr>
                <a:stCxn id="101" idx="5"/>
                <a:endCxn id="102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>
                <a:stCxn id="103" idx="3"/>
                <a:endCxn id="102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>
                <a:stCxn id="101" idx="4"/>
                <a:endCxn id="104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>
                <a:stCxn id="100" idx="5"/>
                <a:endCxn id="104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>
                <a:stCxn id="101" idx="2"/>
                <a:endCxn id="100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>
                <a:stCxn id="102" idx="3"/>
                <a:endCxn id="104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0" name="Oval 99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  <a:solidFill>
                <a:srgbClr val="00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rgbClr val="9BBB5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06" name="Straight Connector 105"/>
              <p:cNvCxnSpPr>
                <a:stCxn id="105" idx="3"/>
                <a:endCxn id="101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>
                <a:stCxn id="105" idx="5"/>
                <a:endCxn id="103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>
                <a:stCxn id="104" idx="6"/>
                <a:endCxn id="109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9" name="Oval 108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11" name="Straight Connector 110"/>
              <p:cNvCxnSpPr>
                <a:stCxn id="110" idx="6"/>
                <a:endCxn id="103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>
                <a:stCxn id="103" idx="4"/>
                <a:endCxn id="109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>
                <a:stCxn id="110" idx="3"/>
                <a:endCxn id="100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>
                <a:stCxn id="110" idx="5"/>
                <a:endCxn id="101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Group 3"/>
          <p:cNvGrpSpPr/>
          <p:nvPr/>
        </p:nvGrpSpPr>
        <p:grpSpPr>
          <a:xfrm>
            <a:off x="7048926" y="1371600"/>
            <a:ext cx="1790274" cy="1456573"/>
            <a:chOff x="6052246" y="1371600"/>
            <a:chExt cx="1790274" cy="1456573"/>
          </a:xfrm>
        </p:grpSpPr>
        <p:grpSp>
          <p:nvGrpSpPr>
            <p:cNvPr id="44" name="Group 43"/>
            <p:cNvGrpSpPr/>
            <p:nvPr/>
          </p:nvGrpSpPr>
          <p:grpSpPr>
            <a:xfrm>
              <a:off x="6528283" y="1875042"/>
              <a:ext cx="838200" cy="953131"/>
              <a:chOff x="5181600" y="3312504"/>
              <a:chExt cx="1273220" cy="1447800"/>
            </a:xfrm>
          </p:grpSpPr>
          <p:sp>
            <p:nvSpPr>
              <p:cNvPr id="46" name="Folded Corner 45"/>
              <p:cNvSpPr/>
              <p:nvPr/>
            </p:nvSpPr>
            <p:spPr>
              <a:xfrm>
                <a:off x="5183042" y="3312504"/>
                <a:ext cx="1271778" cy="1447800"/>
              </a:xfrm>
              <a:prstGeom prst="foldedCorner">
                <a:avLst>
                  <a:gd name="adj" fmla="val 13340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5183043" y="3748423"/>
                <a:ext cx="331619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5514662" y="3748423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5828048" y="3748423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6141434" y="3748423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5181600" y="3487834"/>
                <a:ext cx="331619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5513219" y="3487834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5826605" y="3487834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6139991" y="3487834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181600" y="3994883"/>
                <a:ext cx="331619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5513219" y="3994883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5826605" y="3994883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6139991" y="3994883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5183043" y="4242138"/>
                <a:ext cx="331619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5514662" y="4242138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5828048" y="4242138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6141434" y="4242138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5181600" y="4495800"/>
                <a:ext cx="331619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5513219" y="4495800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5826605" y="4495800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5183044" y="3319041"/>
                <a:ext cx="1270334" cy="168793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6052246" y="1371600"/>
              <a:ext cx="17902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/>
                  <a:cs typeface="Gill Sans Light"/>
                </a:rPr>
                <a:t>Top 20 Pages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85800" y="3151590"/>
            <a:ext cx="7772400" cy="3020610"/>
            <a:chOff x="685800" y="3151590"/>
            <a:chExt cx="7772400" cy="3020610"/>
          </a:xfrm>
        </p:grpSpPr>
        <p:graphicFrame>
          <p:nvGraphicFramePr>
            <p:cNvPr id="8" name="Chart 7"/>
            <p:cNvGraphicFramePr/>
            <p:nvPr>
              <p:extLst/>
            </p:nvPr>
          </p:nvGraphicFramePr>
          <p:xfrm>
            <a:off x="685800" y="3151590"/>
            <a:ext cx="7772400" cy="302061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7" name="TextBox 16"/>
            <p:cNvSpPr txBox="1"/>
            <p:nvPr/>
          </p:nvSpPr>
          <p:spPr>
            <a:xfrm>
              <a:off x="4803085" y="4038600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Gill Sans Light"/>
                  <a:cs typeface="Gill Sans Light"/>
                </a:rPr>
                <a:t>605</a:t>
              </a: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4097460" y="4800600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Gill Sans Light"/>
                  <a:cs typeface="Gill Sans Light"/>
                </a:rPr>
                <a:t>375</a:t>
              </a:r>
            </a:p>
          </p:txBody>
        </p:sp>
      </p:grpSp>
      <p:sp>
        <p:nvSpPr>
          <p:cNvPr id="118" name="Right Arrow 117"/>
          <p:cNvSpPr/>
          <p:nvPr/>
        </p:nvSpPr>
        <p:spPr>
          <a:xfrm>
            <a:off x="2209800" y="2324100"/>
            <a:ext cx="457200" cy="156899"/>
          </a:xfrm>
          <a:prstGeom prst="rightArrow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ight Arrow 118"/>
          <p:cNvSpPr/>
          <p:nvPr/>
        </p:nvSpPr>
        <p:spPr>
          <a:xfrm>
            <a:off x="4375900" y="2324100"/>
            <a:ext cx="457200" cy="156899"/>
          </a:xfrm>
          <a:prstGeom prst="rightArrow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/>
          <p:cNvSpPr/>
          <p:nvPr/>
        </p:nvSpPr>
        <p:spPr>
          <a:xfrm>
            <a:off x="6629400" y="2324100"/>
            <a:ext cx="457200" cy="156899"/>
          </a:xfrm>
          <a:prstGeom prst="rightArrow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stomShape 4">
            <a:extLst>
              <a:ext uri="{FF2B5EF4-FFF2-40B4-BE49-F238E27FC236}">
                <a16:creationId xmlns:a16="http://schemas.microsoft.com/office/drawing/2014/main" id="{585ADE15-E509-4921-84C8-DF19C42F8F9D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23" name="Footer Placeholder 3">
            <a:extLst>
              <a:ext uri="{FF2B5EF4-FFF2-40B4-BE49-F238E27FC236}">
                <a16:creationId xmlns:a16="http://schemas.microsoft.com/office/drawing/2014/main" id="{E4DA31E8-7187-4CF2-A907-2AB12FC04841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Ink 13"/>
              <p14:cNvContentPartPr/>
              <p14:nvPr/>
            </p14:nvContentPartPr>
            <p14:xfrm>
              <a:off x="2878920" y="1802160"/>
              <a:ext cx="6191640" cy="427860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70280" y="1792080"/>
                <a:ext cx="6212520" cy="430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382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</a:t>
            </a:r>
            <a:r>
              <a:rPr lang="en-US" b="1" dirty="0" err="1"/>
              <a:t>GraphX</a:t>
            </a:r>
            <a:r>
              <a:rPr lang="en-US" b="1" dirty="0"/>
              <a:t> Stack (Lines of Code)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4419601"/>
            <a:ext cx="8610600" cy="585313"/>
          </a:xfrm>
          <a:prstGeom prst="rect">
            <a:avLst/>
          </a:prstGeom>
          <a:ln w="12700" cmpd="sng">
            <a:headEnd type="none" w="med" len="med"/>
            <a:tailEnd type="non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200" b="1" dirty="0" err="1">
                <a:latin typeface="Gill Sans Light"/>
              </a:rPr>
              <a:t>GraphX</a:t>
            </a:r>
            <a:r>
              <a:rPr lang="en-US" sz="2200" b="1" dirty="0">
                <a:latin typeface="Gill Sans Light"/>
              </a:rPr>
              <a:t> (3575)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5147054"/>
            <a:ext cx="8610599" cy="577580"/>
          </a:xfrm>
          <a:prstGeom prst="rect">
            <a:avLst/>
          </a:prstGeom>
          <a:ln w="12700" cmpd="sng"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200" b="1" dirty="0">
                <a:latin typeface="Gill Sans Light"/>
              </a:rPr>
              <a:t>Spark</a:t>
            </a:r>
            <a:endParaRPr lang="en-US" sz="1700" b="1" dirty="0">
              <a:latin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3657601"/>
            <a:ext cx="6476999" cy="585313"/>
          </a:xfrm>
          <a:prstGeom prst="rect">
            <a:avLst/>
          </a:prstGeom>
          <a:ln w="12700" cmpd="sng"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200" b="1" dirty="0" err="1">
                <a:latin typeface="Gill Sans Light"/>
              </a:rPr>
              <a:t>Pregel</a:t>
            </a:r>
            <a:r>
              <a:rPr lang="en-US" sz="2200" b="1" dirty="0">
                <a:latin typeface="Gill Sans Light"/>
              </a:rPr>
              <a:t> (28) + </a:t>
            </a:r>
            <a:r>
              <a:rPr lang="en-US" sz="2200" b="1" dirty="0" err="1">
                <a:latin typeface="Gill Sans Light"/>
              </a:rPr>
              <a:t>GraphLab</a:t>
            </a:r>
            <a:r>
              <a:rPr lang="en-US" sz="2200" b="1" dirty="0">
                <a:latin typeface="Gill Sans Light"/>
              </a:rPr>
              <a:t> (50)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2" y="2362201"/>
            <a:ext cx="1066798" cy="1149634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latin typeface="Gill Sans Light"/>
              </a:rPr>
              <a:t>PageRank (5)</a:t>
            </a:r>
          </a:p>
        </p:txBody>
      </p:sp>
      <p:sp>
        <p:nvSpPr>
          <p:cNvPr id="7" name="Rectangle 6"/>
          <p:cNvSpPr/>
          <p:nvPr/>
        </p:nvSpPr>
        <p:spPr>
          <a:xfrm>
            <a:off x="1462475" y="2362201"/>
            <a:ext cx="1416322" cy="1149634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latin typeface="Gill Sans Light"/>
              </a:rPr>
              <a:t>Connected Comp. (10)</a:t>
            </a:r>
          </a:p>
        </p:txBody>
      </p:sp>
      <p:sp>
        <p:nvSpPr>
          <p:cNvPr id="8" name="Rectangle 7"/>
          <p:cNvSpPr/>
          <p:nvPr/>
        </p:nvSpPr>
        <p:spPr>
          <a:xfrm>
            <a:off x="2969672" y="2362201"/>
            <a:ext cx="990600" cy="1149634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latin typeface="Gill Sans Light"/>
              </a:rPr>
              <a:t>Shortest Path (10)</a:t>
            </a:r>
          </a:p>
        </p:txBody>
      </p:sp>
      <p:sp>
        <p:nvSpPr>
          <p:cNvPr id="9" name="Rectangle 8"/>
          <p:cNvSpPr/>
          <p:nvPr/>
        </p:nvSpPr>
        <p:spPr>
          <a:xfrm>
            <a:off x="4827822" y="2362201"/>
            <a:ext cx="685800" cy="1149634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latin typeface="Gill Sans Light"/>
              </a:rPr>
              <a:t>ALS</a:t>
            </a:r>
          </a:p>
          <a:p>
            <a:pPr algn="ctr"/>
            <a:r>
              <a:rPr lang="en-US" sz="2000" b="1" dirty="0">
                <a:latin typeface="Gill Sans Light"/>
              </a:rPr>
              <a:t>(40)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001000" y="2362200"/>
            <a:ext cx="914400" cy="188071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200" b="1" dirty="0">
                <a:latin typeface="Gill Sans Light"/>
              </a:rPr>
              <a:t>LDA</a:t>
            </a:r>
          </a:p>
          <a:p>
            <a:pPr algn="ctr"/>
            <a:r>
              <a:rPr lang="en-US" sz="2200" b="1" dirty="0">
                <a:latin typeface="Gill Sans Light"/>
              </a:rPr>
              <a:t>(120)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604935" y="2362201"/>
            <a:ext cx="1219201" cy="114299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200" b="1" dirty="0">
                <a:latin typeface="Gill Sans Light"/>
              </a:rPr>
              <a:t>K-core</a:t>
            </a:r>
          </a:p>
          <a:p>
            <a:pPr algn="ctr"/>
            <a:r>
              <a:rPr lang="en-US" sz="2200" b="1" dirty="0">
                <a:latin typeface="Gill Sans Light"/>
              </a:rPr>
              <a:t>(51)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914575" y="2362201"/>
            <a:ext cx="995550" cy="188071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200" b="1" dirty="0">
                <a:latin typeface="Gill Sans Light"/>
              </a:rPr>
              <a:t>Triangle</a:t>
            </a:r>
          </a:p>
          <a:p>
            <a:pPr algn="ctr"/>
            <a:r>
              <a:rPr lang="en-US" sz="2200" b="1" dirty="0">
                <a:latin typeface="Gill Sans Light"/>
              </a:rPr>
              <a:t>Count</a:t>
            </a:r>
          </a:p>
          <a:p>
            <a:pPr algn="ctr"/>
            <a:r>
              <a:rPr lang="en-US" sz="2200" b="1" dirty="0">
                <a:latin typeface="Gill Sans Light"/>
              </a:rPr>
              <a:t>(45)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051147" y="2355566"/>
            <a:ext cx="685800" cy="1149634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latin typeface="Gill Sans Light"/>
              </a:rPr>
              <a:t>SVD</a:t>
            </a:r>
          </a:p>
          <a:p>
            <a:pPr algn="ctr"/>
            <a:r>
              <a:rPr lang="en-US" sz="2000" b="1" dirty="0">
                <a:latin typeface="Gill Sans Light"/>
              </a:rPr>
              <a:t>(40)</a:t>
            </a:r>
          </a:p>
        </p:txBody>
      </p:sp>
      <p:sp>
        <p:nvSpPr>
          <p:cNvPr id="15" name="CustomShape 4">
            <a:extLst>
              <a:ext uri="{FF2B5EF4-FFF2-40B4-BE49-F238E27FC236}">
                <a16:creationId xmlns:a16="http://schemas.microsoft.com/office/drawing/2014/main" id="{F9F469E7-FAB9-4D43-B34B-0D2E66F9F055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2D4CF4F0-519D-4FDF-9C19-CDD55D37A023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922840" y="2140560"/>
              <a:ext cx="5043240" cy="2625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3840" y="2134440"/>
                <a:ext cx="5057640" cy="264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162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4817"/>
            <a:ext cx="8229600" cy="914400"/>
          </a:xfrm>
        </p:spPr>
        <p:txBody>
          <a:bodyPr/>
          <a:lstStyle/>
          <a:p>
            <a:r>
              <a:rPr lang="en-US" b="1" dirty="0"/>
              <a:t>Status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9583"/>
            <a:ext cx="8229600" cy="5809817"/>
          </a:xfrm>
        </p:spPr>
        <p:txBody>
          <a:bodyPr/>
          <a:lstStyle/>
          <a:p>
            <a:r>
              <a:rPr lang="en-US" sz="2600" dirty="0"/>
              <a:t>Alpha release as part of Spark 0.9</a:t>
            </a:r>
          </a:p>
          <a:p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pPr marL="0" indent="0">
              <a:buNone/>
            </a:pPr>
            <a:endParaRPr lang="en-US" sz="2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1101"/>
          <a:stretch/>
        </p:blipFill>
        <p:spPr>
          <a:xfrm>
            <a:off x="2057400" y="1600200"/>
            <a:ext cx="5486400" cy="4174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ustomShape 4">
            <a:extLst>
              <a:ext uri="{FF2B5EF4-FFF2-40B4-BE49-F238E27FC236}">
                <a16:creationId xmlns:a16="http://schemas.microsoft.com/office/drawing/2014/main" id="{2E08F8F4-6041-4FE9-8358-1F5AB311C0AE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2FD73A1D-BABC-4A90-9640-8F05F82FA6CE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68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4817"/>
            <a:ext cx="8229600" cy="914400"/>
          </a:xfrm>
        </p:spPr>
        <p:txBody>
          <a:bodyPr/>
          <a:lstStyle/>
          <a:p>
            <a:r>
              <a:rPr lang="en-US" b="1" dirty="0" err="1"/>
              <a:t>GraphX</a:t>
            </a:r>
            <a:r>
              <a:rPr lang="en-US" b="1" dirty="0"/>
              <a:t>: Unified Analytics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21508"/>
            <a:ext cx="8229600" cy="1307892"/>
          </a:xfrm>
        </p:spPr>
        <p:txBody>
          <a:bodyPr/>
          <a:lstStyle/>
          <a:p>
            <a:pPr algn="ctr"/>
            <a:r>
              <a:rPr lang="en-US" sz="2600" dirty="0"/>
              <a:t>Enabling users to easily and efficiently express the entire graph analytics pipeline</a:t>
            </a:r>
          </a:p>
        </p:txBody>
      </p:sp>
      <p:sp>
        <p:nvSpPr>
          <p:cNvPr id="5" name="CustomShape 4">
            <a:extLst>
              <a:ext uri="{FF2B5EF4-FFF2-40B4-BE49-F238E27FC236}">
                <a16:creationId xmlns:a16="http://schemas.microsoft.com/office/drawing/2014/main" id="{2E08F8F4-6041-4FE9-8358-1F5AB311C0AE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2FD73A1D-BABC-4A90-9640-8F05F82FA6CE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EE29DC-7E35-4C6C-B19D-98EC37571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1203116"/>
            <a:ext cx="802005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88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BD6C33-C42C-43FB-B59D-A512B935C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A standard algebra is essential for graph </a:t>
            </a:r>
            <a:r>
              <a:rPr lang="en-IN" sz="2600" dirty="0"/>
              <a:t>systems:</a:t>
            </a:r>
          </a:p>
          <a:p>
            <a:r>
              <a:rPr lang="en-US" sz="2600" dirty="0"/>
              <a:t> e.g.: SQL </a:t>
            </a:r>
            <a:r>
              <a:rPr lang="en-US" sz="2600" dirty="0">
                <a:sym typeface="Wingdings" panose="05000000000000000000" pitchFamily="2" charset="2"/>
              </a:rPr>
              <a:t> </a:t>
            </a:r>
            <a:r>
              <a:rPr lang="en-US" sz="2600" dirty="0"/>
              <a:t>proliferation of relational </a:t>
            </a:r>
            <a:r>
              <a:rPr lang="en-IN" sz="2600" dirty="0"/>
              <a:t>system</a:t>
            </a:r>
          </a:p>
          <a:p>
            <a:endParaRPr lang="en-IN" sz="2600" dirty="0"/>
          </a:p>
          <a:p>
            <a:r>
              <a:rPr lang="en-US" sz="2600" dirty="0"/>
              <a:t>By embedding graphs in </a:t>
            </a:r>
            <a:r>
              <a:rPr lang="en-US" sz="2600" i="1" dirty="0"/>
              <a:t>relational algebra:</a:t>
            </a:r>
          </a:p>
          <a:p>
            <a:endParaRPr lang="en-US" sz="2600" i="1" dirty="0"/>
          </a:p>
          <a:p>
            <a:r>
              <a:rPr lang="en-US" sz="2600" dirty="0"/>
              <a:t>Integration with tables and preprocessing</a:t>
            </a:r>
          </a:p>
          <a:p>
            <a:r>
              <a:rPr lang="en-US" sz="2600" dirty="0"/>
              <a:t>Leverage advances in relational systems</a:t>
            </a:r>
          </a:p>
          <a:p>
            <a:r>
              <a:rPr lang="en-US" sz="2600" dirty="0"/>
              <a:t>Graph opt. recast to relational systems</a:t>
            </a:r>
            <a:endParaRPr lang="en-IN" sz="2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80D517-B0FD-44E8-AFD6-46D437227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Case for Algebra in </a:t>
            </a:r>
            <a:r>
              <a:rPr lang="en-IN" b="1" dirty="0"/>
              <a:t>Graphs</a:t>
            </a:r>
          </a:p>
        </p:txBody>
      </p:sp>
      <p:sp>
        <p:nvSpPr>
          <p:cNvPr id="4" name="CustomShape 4">
            <a:extLst>
              <a:ext uri="{FF2B5EF4-FFF2-40B4-BE49-F238E27FC236}">
                <a16:creationId xmlns:a16="http://schemas.microsoft.com/office/drawing/2014/main" id="{3D08F4A1-C14B-425D-BD90-E42A60607517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DA565421-6E72-4761-B5E8-8E0BA97EAD77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225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89452"/>
            <a:ext cx="8229600" cy="924339"/>
          </a:xfrm>
        </p:spPr>
        <p:txBody>
          <a:bodyPr/>
          <a:lstStyle/>
          <a:p>
            <a:r>
              <a:rPr lang="en-US" b="1" dirty="0"/>
              <a:t>Observations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809" y="895282"/>
            <a:ext cx="8229600" cy="5426075"/>
          </a:xfrm>
        </p:spPr>
        <p:txBody>
          <a:bodyPr/>
          <a:lstStyle/>
          <a:p>
            <a:r>
              <a:rPr lang="en-US" sz="2600" dirty="0"/>
              <a:t>Domain specific views:  </a:t>
            </a:r>
            <a:r>
              <a:rPr lang="en-US" sz="2600" i="1" dirty="0"/>
              <a:t>Tables</a:t>
            </a:r>
            <a:r>
              <a:rPr lang="en-US" sz="2600" dirty="0"/>
              <a:t> and </a:t>
            </a:r>
            <a:r>
              <a:rPr lang="en-US" sz="2600" i="1" dirty="0"/>
              <a:t>Graphs</a:t>
            </a:r>
          </a:p>
          <a:p>
            <a:pPr lvl="1"/>
            <a:r>
              <a:rPr lang="en-US" sz="2600" dirty="0">
                <a:solidFill>
                  <a:prstClr val="black"/>
                </a:solidFill>
              </a:rPr>
              <a:t>tables and graphs are first-class </a:t>
            </a:r>
            <a:r>
              <a:rPr lang="en-US" sz="2600" dirty="0" err="1">
                <a:solidFill>
                  <a:prstClr val="black"/>
                </a:solidFill>
              </a:rPr>
              <a:t>composable</a:t>
            </a:r>
            <a:r>
              <a:rPr lang="en-US" sz="2600" dirty="0">
                <a:solidFill>
                  <a:prstClr val="black"/>
                </a:solidFill>
              </a:rPr>
              <a:t> objects</a:t>
            </a:r>
          </a:p>
          <a:p>
            <a:pPr lvl="1"/>
            <a:r>
              <a:rPr lang="en-US" sz="2600" dirty="0">
                <a:solidFill>
                  <a:prstClr val="black"/>
                </a:solidFill>
              </a:rPr>
              <a:t>specialized operators which exploit view semantics</a:t>
            </a:r>
          </a:p>
          <a:p>
            <a:pPr marL="457200" lvl="1" indent="0">
              <a:buNone/>
            </a:pPr>
            <a:endParaRPr lang="en-US" sz="2600" dirty="0"/>
          </a:p>
          <a:p>
            <a:r>
              <a:rPr lang="en-US" sz="2600" dirty="0"/>
              <a:t>Single system that efficiently spans the pipeline</a:t>
            </a:r>
          </a:p>
          <a:p>
            <a:pPr lvl="1"/>
            <a:r>
              <a:rPr lang="en-US" sz="2600" dirty="0">
                <a:solidFill>
                  <a:prstClr val="black"/>
                </a:solidFill>
              </a:rPr>
              <a:t>minimize data movement and duplication</a:t>
            </a:r>
          </a:p>
          <a:p>
            <a:pPr lvl="1"/>
            <a:r>
              <a:rPr lang="en-US" sz="2600" dirty="0">
                <a:solidFill>
                  <a:prstClr val="black"/>
                </a:solidFill>
              </a:rPr>
              <a:t>eliminates need to learn and manage multiple systems</a:t>
            </a:r>
          </a:p>
          <a:p>
            <a:pPr lvl="1"/>
            <a:endParaRPr lang="en-US" sz="2600" dirty="0"/>
          </a:p>
          <a:p>
            <a:r>
              <a:rPr lang="en-US" sz="2600" dirty="0"/>
              <a:t>Graphs through the lens of database systems</a:t>
            </a:r>
          </a:p>
          <a:p>
            <a:pPr lvl="1"/>
            <a:r>
              <a:rPr lang="en-US" sz="2600" dirty="0"/>
              <a:t>Graph-Parallel Pattern </a:t>
            </a:r>
            <a:r>
              <a:rPr lang="en-US" sz="2600" dirty="0">
                <a:sym typeface="Wingdings"/>
              </a:rPr>
              <a:t> Triplet joins in relational alg.</a:t>
            </a:r>
            <a:endParaRPr lang="en-US" sz="2600" dirty="0"/>
          </a:p>
          <a:p>
            <a:pPr lvl="1"/>
            <a:r>
              <a:rPr lang="en-US" sz="2600" dirty="0">
                <a:sym typeface="Wingdings"/>
              </a:rPr>
              <a:t>Graph Systems  Distributed join optimizations</a:t>
            </a:r>
            <a:endParaRPr lang="en-US" sz="2600" dirty="0"/>
          </a:p>
        </p:txBody>
      </p:sp>
      <p:sp>
        <p:nvSpPr>
          <p:cNvPr id="5" name="CustomShape 4">
            <a:extLst>
              <a:ext uri="{FF2B5EF4-FFF2-40B4-BE49-F238E27FC236}">
                <a16:creationId xmlns:a16="http://schemas.microsoft.com/office/drawing/2014/main" id="{D023F0D2-1F0C-48A8-9BF1-C05C96FFCD00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22BBDECA-5BB7-410A-9D02-AB51D0258C2F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573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9574" y="-1"/>
            <a:ext cx="8229600" cy="745435"/>
          </a:xfrm>
        </p:spPr>
        <p:txBody>
          <a:bodyPr/>
          <a:lstStyle/>
          <a:p>
            <a:r>
              <a:rPr lang="en-US" b="1" dirty="0"/>
              <a:t>Active 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870" y="1112492"/>
            <a:ext cx="8229600" cy="5045074"/>
          </a:xfrm>
        </p:spPr>
        <p:txBody>
          <a:bodyPr/>
          <a:lstStyle/>
          <a:p>
            <a:r>
              <a:rPr lang="en-US" dirty="0"/>
              <a:t>Static Data </a:t>
            </a:r>
            <a:r>
              <a:rPr lang="en-US" dirty="0">
                <a:sym typeface="Wingdings"/>
              </a:rPr>
              <a:t> Dynamic Data</a:t>
            </a:r>
            <a:endParaRPr lang="en-US" i="1" dirty="0"/>
          </a:p>
          <a:p>
            <a:pPr lvl="1"/>
            <a:r>
              <a:rPr lang="en-US" dirty="0">
                <a:solidFill>
                  <a:prstClr val="black"/>
                </a:solidFill>
              </a:rPr>
              <a:t>Apply </a:t>
            </a:r>
            <a:r>
              <a:rPr lang="en-US" dirty="0" err="1">
                <a:solidFill>
                  <a:prstClr val="black"/>
                </a:solidFill>
              </a:rPr>
              <a:t>GraphX</a:t>
            </a:r>
            <a:r>
              <a:rPr lang="en-US" dirty="0">
                <a:solidFill>
                  <a:prstClr val="black"/>
                </a:solidFill>
              </a:rPr>
              <a:t> unified approach to time evolving data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Model and analyze relationships over time</a:t>
            </a:r>
          </a:p>
          <a:p>
            <a:endParaRPr lang="en-US" dirty="0"/>
          </a:p>
          <a:p>
            <a:r>
              <a:rPr lang="en-US" dirty="0"/>
              <a:t>Serving Graph Structured Data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Allow external systems to interact with </a:t>
            </a:r>
            <a:r>
              <a:rPr lang="en-US" dirty="0" err="1">
                <a:solidFill>
                  <a:prstClr val="black"/>
                </a:solidFill>
              </a:rPr>
              <a:t>GraphX</a:t>
            </a:r>
            <a:endParaRPr lang="en-US" dirty="0">
              <a:solidFill>
                <a:prstClr val="black"/>
              </a:solidFill>
            </a:endParaRPr>
          </a:p>
          <a:p>
            <a:pPr lvl="1"/>
            <a:r>
              <a:rPr lang="en-US" dirty="0">
                <a:solidFill>
                  <a:prstClr val="black"/>
                </a:solidFill>
              </a:rPr>
              <a:t>Unify distributed graph databases with relational database technology</a:t>
            </a:r>
          </a:p>
        </p:txBody>
      </p:sp>
      <p:sp>
        <p:nvSpPr>
          <p:cNvPr id="5" name="CustomShape 4">
            <a:extLst>
              <a:ext uri="{FF2B5EF4-FFF2-40B4-BE49-F238E27FC236}">
                <a16:creationId xmlns:a16="http://schemas.microsoft.com/office/drawing/2014/main" id="{1EFDAAC5-55D8-407C-AE15-1046712AEEAE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6309C8A3-89CE-4489-B11F-836172084294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303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4844" y="62877"/>
            <a:ext cx="8711644" cy="647251"/>
          </a:xfrm>
        </p:spPr>
        <p:txBody>
          <a:bodyPr/>
          <a:lstStyle/>
          <a:p>
            <a:r>
              <a:rPr lang="en-US" sz="3800" b="1" dirty="0"/>
              <a:t>Graph Property 1 Real-World Graphs</a:t>
            </a:r>
          </a:p>
        </p:txBody>
      </p:sp>
      <p:pic>
        <p:nvPicPr>
          <p:cNvPr id="4" name="Picture 3" descr="yahoodeg.pd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02" b="5598"/>
          <a:stretch/>
        </p:blipFill>
        <p:spPr>
          <a:xfrm>
            <a:off x="524533" y="2216272"/>
            <a:ext cx="4608955" cy="356339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758439" y="3132608"/>
            <a:ext cx="2536300" cy="2647073"/>
            <a:chOff x="5086874" y="3304181"/>
            <a:chExt cx="3599926" cy="3757150"/>
          </a:xfrm>
        </p:grpSpPr>
        <p:sp>
          <p:nvSpPr>
            <p:cNvPr id="6" name="TextBox 5"/>
            <p:cNvSpPr txBox="1"/>
            <p:nvPr/>
          </p:nvSpPr>
          <p:spPr>
            <a:xfrm>
              <a:off x="5086874" y="3304181"/>
              <a:ext cx="3599926" cy="1441592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prstClr val="black"/>
                  </a:solidFill>
                  <a:latin typeface="Gill Sans Light"/>
                  <a:cs typeface="Gill Sans Light"/>
                </a:rPr>
                <a:t>Top 1% of vertices are adjacent to</a:t>
              </a:r>
            </a:p>
            <a:p>
              <a:pPr algn="ctr" defTabSz="914400"/>
              <a:r>
                <a:rPr lang="en-US" sz="2000" b="1" dirty="0">
                  <a:solidFill>
                    <a:prstClr val="black"/>
                  </a:solidFill>
                  <a:latin typeface="Gill Sans Light"/>
                  <a:cs typeface="Gill Sans Light"/>
                </a:rPr>
                <a:t>50% of the edges!</a:t>
              </a: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6289929" y="6153127"/>
              <a:ext cx="1752600" cy="908204"/>
            </a:xfrm>
            <a:prstGeom prst="ellipse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cxnSp>
          <p:nvCxnSpPr>
            <p:cNvPr id="8" name="Straight Arrow Connector 7"/>
            <p:cNvCxnSpPr>
              <a:stCxn id="6" idx="2"/>
              <a:endCxn id="7" idx="0"/>
            </p:cNvCxnSpPr>
            <p:nvPr/>
          </p:nvCxnSpPr>
          <p:spPr bwMode="auto">
            <a:xfrm>
              <a:off x="6886837" y="4745773"/>
              <a:ext cx="279393" cy="1407354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sp>
        <p:nvSpPr>
          <p:cNvPr id="11" name="TextBox 10"/>
          <p:cNvSpPr txBox="1"/>
          <p:nvPr/>
        </p:nvSpPr>
        <p:spPr>
          <a:xfrm rot="16200000">
            <a:off x="-916384" y="3604919"/>
            <a:ext cx="223287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ill Sans Light"/>
                <a:cs typeface="Gill Sans Light"/>
              </a:rPr>
              <a:t>Number of  Vertices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6570" y="1965548"/>
            <a:ext cx="4216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Gill Sans Light"/>
                <a:cs typeface="Gill Sans Light"/>
              </a:rPr>
              <a:t>AltaVista WebGraph1.4B Vertices, 6.6B Edges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37151" y="5784735"/>
            <a:ext cx="1476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ll Sans Light"/>
                <a:cs typeface="Gill Sans Light"/>
              </a:rPr>
              <a:t>Degree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755103" y="2334591"/>
            <a:ext cx="4160673" cy="707887"/>
            <a:chOff x="6286500" y="5120941"/>
            <a:chExt cx="5905500" cy="1004748"/>
          </a:xfrm>
        </p:grpSpPr>
        <p:sp>
          <p:nvSpPr>
            <p:cNvPr id="15" name="TextBox 14"/>
            <p:cNvSpPr txBox="1"/>
            <p:nvPr/>
          </p:nvSpPr>
          <p:spPr>
            <a:xfrm>
              <a:off x="8153401" y="5120941"/>
              <a:ext cx="4038599" cy="1004748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prstClr val="black"/>
                  </a:solidFill>
                  <a:latin typeface="Gill Sans Light"/>
                  <a:cs typeface="Gill Sans Light"/>
                </a:rPr>
                <a:t>More than 10</a:t>
              </a:r>
              <a:r>
                <a:rPr lang="en-US" sz="2000" b="1" baseline="300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8</a:t>
              </a:r>
              <a:r>
                <a:rPr lang="en-US" sz="2000" b="1" dirty="0">
                  <a:solidFill>
                    <a:prstClr val="black"/>
                  </a:solidFill>
                  <a:latin typeface="Gill Sans Light"/>
                  <a:cs typeface="Gill Sans Light"/>
                </a:rPr>
                <a:t> vertices </a:t>
              </a:r>
              <a:br>
                <a:rPr lang="en-US" sz="2000" b="1" dirty="0">
                  <a:solidFill>
                    <a:prstClr val="black"/>
                  </a:solidFill>
                  <a:latin typeface="Gill Sans Light"/>
                  <a:cs typeface="Gill Sans Light"/>
                </a:rPr>
              </a:br>
              <a:r>
                <a:rPr lang="en-US" sz="2000" b="1" dirty="0">
                  <a:solidFill>
                    <a:prstClr val="black"/>
                  </a:solidFill>
                  <a:latin typeface="Gill Sans Light"/>
                  <a:cs typeface="Gill Sans Light"/>
                </a:rPr>
                <a:t>have one neighbor.</a:t>
              </a: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6286500" y="5715000"/>
              <a:ext cx="304800" cy="304800"/>
            </a:xfrm>
            <a:prstGeom prst="ellipse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6"/>
            </p:cNvCxnSpPr>
            <p:nvPr/>
          </p:nvCxnSpPr>
          <p:spPr bwMode="auto">
            <a:xfrm flipH="1">
              <a:off x="6591299" y="5623316"/>
              <a:ext cx="1562101" cy="244083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1328703" y="2632279"/>
            <a:ext cx="1746632" cy="2742290"/>
            <a:chOff x="2161688" y="1885865"/>
            <a:chExt cx="2479102" cy="389230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2161688" y="2590799"/>
              <a:ext cx="2479102" cy="3187366"/>
            </a:xfrm>
            <a:prstGeom prst="line">
              <a:avLst/>
            </a:prstGeom>
            <a:ln w="76200" cmpd="sng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 rot="3052225">
              <a:off x="2054524" y="2880242"/>
              <a:ext cx="2511976" cy="523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Gill Sans Light"/>
                  <a:cs typeface="Gill Sans Light"/>
                </a:rPr>
                <a:t>-Slope  = </a:t>
              </a:r>
              <a:r>
                <a:rPr lang="el-GR" sz="2800" b="1" dirty="0">
                  <a:latin typeface="Gill Sans Light"/>
                  <a:cs typeface="Gill Sans Light"/>
                </a:rPr>
                <a:t>α</a:t>
              </a:r>
              <a:r>
                <a:rPr lang="en-US" sz="2800" dirty="0">
                  <a:latin typeface="Gill Sans Light"/>
                  <a:cs typeface="Gill Sans Light"/>
                </a:rPr>
                <a:t> </a:t>
              </a:r>
              <a:r>
                <a:rPr lang="en-US" sz="2800" i="1" dirty="0">
                  <a:latin typeface="Gill Sans Light"/>
                  <a:cs typeface="Gill Sans Light"/>
                </a:rPr>
                <a:t>≈ 2</a:t>
              </a:r>
              <a:r>
                <a:rPr lang="en-US" sz="2800" dirty="0">
                  <a:latin typeface="Gill Sans Light"/>
                  <a:cs typeface="Gill Sans Light"/>
                </a:rPr>
                <a:t> </a:t>
              </a:r>
            </a:p>
          </p:txBody>
        </p:sp>
      </p:grpSp>
      <p:graphicFrame>
        <p:nvGraphicFramePr>
          <p:cNvPr id="24" name="Chart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1336763"/>
              </p:ext>
            </p:extLst>
          </p:nvPr>
        </p:nvGraphicFramePr>
        <p:xfrm>
          <a:off x="5133489" y="1994579"/>
          <a:ext cx="3892090" cy="4123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547918" y="1300495"/>
            <a:ext cx="465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Gill Sans Light"/>
                <a:cs typeface="Gill Sans Light"/>
              </a:rPr>
              <a:t>Power-Law Degree Distribution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790833" y="1300495"/>
            <a:ext cx="2752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Gill Sans Light"/>
                <a:cs typeface="Gill Sans Light"/>
              </a:rPr>
              <a:t>Edges &gt;&gt; Vertices</a:t>
            </a:r>
          </a:p>
        </p:txBody>
      </p:sp>
      <p:sp>
        <p:nvSpPr>
          <p:cNvPr id="22" name="CustomShape 4">
            <a:extLst>
              <a:ext uri="{FF2B5EF4-FFF2-40B4-BE49-F238E27FC236}">
                <a16:creationId xmlns:a16="http://schemas.microsoft.com/office/drawing/2014/main" id="{54F03517-27ED-4B66-B46C-A15D6C9671F1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479243FE-9BA8-4107-9C35-AE173FBE36A8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858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725557"/>
          </a:xfrm>
        </p:spPr>
        <p:txBody>
          <a:bodyPr/>
          <a:lstStyle/>
          <a:p>
            <a:r>
              <a:rPr lang="en-US" b="1" dirty="0"/>
              <a:t>Graph Property 2 Active Vertices</a:t>
            </a:r>
          </a:p>
        </p:txBody>
      </p:sp>
      <p:grpSp>
        <p:nvGrpSpPr>
          <p:cNvPr id="4" name="Group 17"/>
          <p:cNvGrpSpPr/>
          <p:nvPr/>
        </p:nvGrpSpPr>
        <p:grpSpPr>
          <a:xfrm>
            <a:off x="457200" y="1828800"/>
            <a:ext cx="8305800" cy="4800600"/>
            <a:chOff x="457200" y="4343400"/>
            <a:chExt cx="8305800" cy="2514600"/>
          </a:xfrm>
        </p:grpSpPr>
        <p:graphicFrame>
          <p:nvGraphicFramePr>
            <p:cNvPr id="5" name="Content Placeholder 5"/>
            <p:cNvGraphicFramePr>
              <a:graphicFrameLocks/>
            </p:cNvGraphicFramePr>
            <p:nvPr>
              <p:extLst/>
            </p:nvPr>
          </p:nvGraphicFramePr>
          <p:xfrm>
            <a:off x="457200" y="4343400"/>
            <a:ext cx="8305800" cy="25146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" name="TextBox 5"/>
            <p:cNvSpPr txBox="1"/>
            <p:nvPr/>
          </p:nvSpPr>
          <p:spPr>
            <a:xfrm>
              <a:off x="3282176" y="4415135"/>
              <a:ext cx="45664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600" b="1" dirty="0">
                  <a:solidFill>
                    <a:srgbClr val="C0504D"/>
                  </a:solidFill>
                  <a:latin typeface="Gill Sans Light"/>
                  <a:ea typeface="ＭＳ Ｐゴシック" charset="-128"/>
                  <a:cs typeface="Gill Sans Light"/>
                </a:rPr>
                <a:t>51% </a:t>
              </a:r>
              <a:r>
                <a:rPr lang="en-US" sz="3600" dirty="0">
                  <a:solidFill>
                    <a:srgbClr val="C0504D"/>
                  </a:solidFill>
                  <a:latin typeface="Gill Sans Light"/>
                  <a:ea typeface="ＭＳ Ｐゴシック" charset="-128"/>
                  <a:cs typeface="Gill Sans Light"/>
                </a:rPr>
                <a:t>updated only</a:t>
              </a:r>
              <a:r>
                <a:rPr lang="en-US" sz="3600" b="1" dirty="0">
                  <a:solidFill>
                    <a:srgbClr val="C0504D"/>
                  </a:solidFill>
                  <a:latin typeface="Gill Sans Light"/>
                  <a:ea typeface="ＭＳ Ｐゴシック" charset="-128"/>
                  <a:cs typeface="Gill Sans Light"/>
                </a:rPr>
                <a:t> once!</a:t>
              </a:r>
            </a:p>
          </p:txBody>
        </p:sp>
        <p:cxnSp>
          <p:nvCxnSpPr>
            <p:cNvPr id="7" name="Straight Arrow Connector 6"/>
            <p:cNvCxnSpPr>
              <a:stCxn id="6" idx="1"/>
              <a:endCxn id="8" idx="6"/>
            </p:cNvCxnSpPr>
            <p:nvPr/>
          </p:nvCxnSpPr>
          <p:spPr bwMode="auto">
            <a:xfrm flipH="1">
              <a:off x="2696165" y="4584412"/>
              <a:ext cx="586011" cy="75195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 bwMode="auto">
            <a:xfrm>
              <a:off x="2362200" y="4574969"/>
              <a:ext cx="333965" cy="169277"/>
            </a:xfrm>
            <a:prstGeom prst="ellipse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800600" y="1537226"/>
            <a:ext cx="3249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PageRank on Web Graph</a:t>
            </a:r>
          </a:p>
        </p:txBody>
      </p:sp>
      <p:sp>
        <p:nvSpPr>
          <p:cNvPr id="9" name="CustomShape 4">
            <a:extLst>
              <a:ext uri="{FF2B5EF4-FFF2-40B4-BE49-F238E27FC236}">
                <a16:creationId xmlns:a16="http://schemas.microsoft.com/office/drawing/2014/main" id="{E44761B0-AC44-4456-A9EA-433AB982A5A8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1A44ED90-EDDB-4745-940A-0823DB271245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8365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sz="3400" b="1" dirty="0"/>
              <a:t>Graphs are Essential to Data Mining and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252" y="1086333"/>
            <a:ext cx="8153400" cy="4221162"/>
          </a:xfrm>
        </p:spPr>
        <p:txBody>
          <a:bodyPr/>
          <a:lstStyle/>
          <a:p>
            <a:endParaRPr lang="en-US" sz="2600" dirty="0"/>
          </a:p>
          <a:p>
            <a:r>
              <a:rPr lang="en-US" sz="2600" dirty="0"/>
              <a:t>Identify influential people and information</a:t>
            </a:r>
          </a:p>
          <a:p>
            <a:endParaRPr lang="en-US" sz="2600" dirty="0"/>
          </a:p>
          <a:p>
            <a:r>
              <a:rPr lang="en-US" sz="2600" dirty="0"/>
              <a:t>Find communities</a:t>
            </a:r>
          </a:p>
          <a:p>
            <a:endParaRPr lang="en-US" sz="2600" dirty="0"/>
          </a:p>
          <a:p>
            <a:r>
              <a:rPr lang="en-US" sz="2600" dirty="0"/>
              <a:t>Understand people’s shared interests</a:t>
            </a:r>
          </a:p>
          <a:p>
            <a:endParaRPr lang="en-US" sz="2600" dirty="0"/>
          </a:p>
          <a:p>
            <a:r>
              <a:rPr lang="en-US" sz="2600" dirty="0"/>
              <a:t>Model complex data dependencies</a:t>
            </a:r>
          </a:p>
        </p:txBody>
      </p:sp>
      <p:sp>
        <p:nvSpPr>
          <p:cNvPr id="4" name="CustomShape 4">
            <a:extLst>
              <a:ext uri="{FF2B5EF4-FFF2-40B4-BE49-F238E27FC236}">
                <a16:creationId xmlns:a16="http://schemas.microsoft.com/office/drawing/2014/main" id="{A8ED758E-CD77-4B19-9A4B-71893A7DE9C7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A04015B-4239-46E9-91E3-84EC236FBB18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7324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C51635-5564-42CA-933A-3A2C30257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Graph-structured data is everywhere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CF81FD-A066-46DF-8B4B-FC483D20E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55" y="959370"/>
            <a:ext cx="8318090" cy="5261548"/>
          </a:xfrm>
          <a:prstGeom prst="rect">
            <a:avLst/>
          </a:prstGeom>
        </p:spPr>
      </p:pic>
      <p:sp>
        <p:nvSpPr>
          <p:cNvPr id="5" name="CustomShape 4">
            <a:extLst>
              <a:ext uri="{FF2B5EF4-FFF2-40B4-BE49-F238E27FC236}">
                <a16:creationId xmlns:a16="http://schemas.microsoft.com/office/drawing/2014/main" id="{2CF65E85-6550-43FF-AEC8-451D2DF3C6C6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57567840-C3D1-42FD-8AB7-2B8B743A5F6A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557000" y="1858680"/>
              <a:ext cx="7516800" cy="4347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46200" y="1850040"/>
                <a:ext cx="7542000" cy="437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233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0"/>
          <p:cNvGrpSpPr/>
          <p:nvPr/>
        </p:nvGrpSpPr>
        <p:grpSpPr>
          <a:xfrm>
            <a:off x="1750060" y="2189716"/>
            <a:ext cx="5305340" cy="2659932"/>
            <a:chOff x="1881820" y="2470874"/>
            <a:chExt cx="5305340" cy="2659932"/>
          </a:xfrm>
        </p:grpSpPr>
        <p:cxnSp>
          <p:nvCxnSpPr>
            <p:cNvPr id="28" name="Straight Connector 27"/>
            <p:cNvCxnSpPr>
              <a:stCxn id="9" idx="3"/>
              <a:endCxn id="25" idx="1"/>
            </p:cNvCxnSpPr>
            <p:nvPr/>
          </p:nvCxnSpPr>
          <p:spPr>
            <a:xfrm>
              <a:off x="1893407" y="2470874"/>
              <a:ext cx="5293753" cy="2659932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3"/>
              <a:endCxn id="19" idx="1"/>
            </p:cNvCxnSpPr>
            <p:nvPr/>
          </p:nvCxnSpPr>
          <p:spPr>
            <a:xfrm>
              <a:off x="1893407" y="2470874"/>
              <a:ext cx="5293753" cy="944092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7" idx="3"/>
              <a:endCxn id="19" idx="1"/>
            </p:cNvCxnSpPr>
            <p:nvPr/>
          </p:nvCxnSpPr>
          <p:spPr>
            <a:xfrm>
              <a:off x="1881820" y="3402118"/>
              <a:ext cx="5305340" cy="1284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7" idx="3"/>
              <a:endCxn id="24" idx="1"/>
            </p:cNvCxnSpPr>
            <p:nvPr/>
          </p:nvCxnSpPr>
          <p:spPr>
            <a:xfrm flipV="1">
              <a:off x="1881820" y="2599602"/>
              <a:ext cx="5305340" cy="802516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/>
          <p:cNvGrpSpPr/>
          <p:nvPr/>
        </p:nvGrpSpPr>
        <p:grpSpPr>
          <a:xfrm>
            <a:off x="1761647" y="2318444"/>
            <a:ext cx="5293753" cy="3540506"/>
            <a:chOff x="1893407" y="2599602"/>
            <a:chExt cx="5293753" cy="3540506"/>
          </a:xfrm>
        </p:grpSpPr>
        <p:cxnSp>
          <p:nvCxnSpPr>
            <p:cNvPr id="45" name="Straight Connector 44"/>
            <p:cNvCxnSpPr>
              <a:stCxn id="12" idx="3"/>
              <a:endCxn id="24" idx="1"/>
            </p:cNvCxnSpPr>
            <p:nvPr/>
          </p:nvCxnSpPr>
          <p:spPr>
            <a:xfrm flipV="1">
              <a:off x="1897012" y="2599602"/>
              <a:ext cx="5290148" cy="262517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12" idx="3"/>
              <a:endCxn id="25" idx="1"/>
            </p:cNvCxnSpPr>
            <p:nvPr/>
          </p:nvCxnSpPr>
          <p:spPr>
            <a:xfrm flipV="1">
              <a:off x="1897012" y="5130806"/>
              <a:ext cx="5290148" cy="9397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16" idx="3"/>
              <a:endCxn id="23" idx="1"/>
            </p:cNvCxnSpPr>
            <p:nvPr/>
          </p:nvCxnSpPr>
          <p:spPr>
            <a:xfrm flipV="1">
              <a:off x="1893407" y="4250057"/>
              <a:ext cx="5293753" cy="189005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14" idx="3"/>
              <a:endCxn id="26" idx="1"/>
            </p:cNvCxnSpPr>
            <p:nvPr/>
          </p:nvCxnSpPr>
          <p:spPr>
            <a:xfrm>
              <a:off x="1893407" y="4311731"/>
              <a:ext cx="5293753" cy="162329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16" idx="3"/>
              <a:endCxn id="25" idx="1"/>
            </p:cNvCxnSpPr>
            <p:nvPr/>
          </p:nvCxnSpPr>
          <p:spPr>
            <a:xfrm flipV="1">
              <a:off x="1893407" y="5130806"/>
              <a:ext cx="5293753" cy="1009302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14" idx="3"/>
              <a:endCxn id="23" idx="1"/>
            </p:cNvCxnSpPr>
            <p:nvPr/>
          </p:nvCxnSpPr>
          <p:spPr>
            <a:xfrm flipV="1">
              <a:off x="1893407" y="4250057"/>
              <a:ext cx="5293753" cy="6167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/>
          <p:cNvGrpSpPr/>
          <p:nvPr/>
        </p:nvGrpSpPr>
        <p:grpSpPr>
          <a:xfrm>
            <a:off x="2622556" y="2175074"/>
            <a:ext cx="4236578" cy="3240809"/>
            <a:chOff x="2754316" y="2456232"/>
            <a:chExt cx="4236578" cy="3240809"/>
          </a:xfrm>
        </p:grpSpPr>
        <p:grpSp>
          <p:nvGrpSpPr>
            <p:cNvPr id="145" name="Group 144"/>
            <p:cNvGrpSpPr/>
            <p:nvPr/>
          </p:nvGrpSpPr>
          <p:grpSpPr>
            <a:xfrm>
              <a:off x="2765806" y="2456232"/>
              <a:ext cx="3241293" cy="896568"/>
              <a:chOff x="2765806" y="2456232"/>
              <a:chExt cx="3241293" cy="896568"/>
            </a:xfrm>
          </p:grpSpPr>
          <p:grpSp>
            <p:nvGrpSpPr>
              <p:cNvPr id="75" name="Group 74"/>
              <p:cNvGrpSpPr/>
              <p:nvPr/>
            </p:nvGrpSpPr>
            <p:grpSpPr>
              <a:xfrm rot="661342">
                <a:off x="2765806" y="2456232"/>
                <a:ext cx="1143000" cy="207536"/>
                <a:chOff x="2667000" y="2144132"/>
                <a:chExt cx="1143000" cy="207536"/>
              </a:xfrm>
            </p:grpSpPr>
            <p:sp>
              <p:nvSpPr>
                <p:cNvPr id="70" name="5-Point Star 69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prstClr val="black"/>
                    </a:solidFill>
                    <a:latin typeface="+mj-lt"/>
                    <a:cs typeface="Helvetica Neue Light"/>
                  </a:endParaRPr>
                </a:p>
              </p:txBody>
            </p:sp>
            <p:sp>
              <p:nvSpPr>
                <p:cNvPr id="71" name="5-Point Star 70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prstClr val="black"/>
                    </a:solidFill>
                    <a:latin typeface="+mj-lt"/>
                    <a:cs typeface="Helvetica Neue Light"/>
                  </a:endParaRPr>
                </a:p>
              </p:txBody>
            </p:sp>
            <p:sp>
              <p:nvSpPr>
                <p:cNvPr id="72" name="5-Point Star 71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prstClr val="black"/>
                    </a:solidFill>
                    <a:latin typeface="+mj-lt"/>
                    <a:cs typeface="Helvetica Neue Light"/>
                  </a:endParaRPr>
                </a:p>
              </p:txBody>
            </p:sp>
            <p:sp>
              <p:nvSpPr>
                <p:cNvPr id="73" name="5-Point Star 72"/>
                <p:cNvSpPr/>
                <p:nvPr/>
              </p:nvSpPr>
              <p:spPr>
                <a:xfrm>
                  <a:off x="3368598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prstClr val="black"/>
                    </a:solidFill>
                    <a:latin typeface="+mj-lt"/>
                    <a:cs typeface="Helvetica Neue Light"/>
                  </a:endParaRPr>
                </a:p>
              </p:txBody>
            </p:sp>
            <p:sp>
              <p:nvSpPr>
                <p:cNvPr id="74" name="5-Point Star 73"/>
                <p:cNvSpPr/>
                <p:nvPr/>
              </p:nvSpPr>
              <p:spPr>
                <a:xfrm>
                  <a:off x="3602464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prstClr val="black"/>
                    </a:solidFill>
                    <a:latin typeface="+mj-lt"/>
                    <a:cs typeface="Helvetica Neue Light"/>
                  </a:endParaRPr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 rot="1544849">
                <a:off x="2830957" y="2803368"/>
                <a:ext cx="675268" cy="207536"/>
                <a:chOff x="2667000" y="2144132"/>
                <a:chExt cx="675268" cy="207536"/>
              </a:xfrm>
            </p:grpSpPr>
            <p:sp>
              <p:nvSpPr>
                <p:cNvPr id="77" name="5-Point Star 76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prstClr val="black"/>
                    </a:solidFill>
                    <a:latin typeface="+mj-lt"/>
                    <a:cs typeface="Helvetica Neue Light"/>
                  </a:endParaRPr>
                </a:p>
              </p:txBody>
            </p:sp>
            <p:sp>
              <p:nvSpPr>
                <p:cNvPr id="78" name="5-Point Star 77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prstClr val="black"/>
                    </a:solidFill>
                    <a:latin typeface="+mj-lt"/>
                    <a:cs typeface="Helvetica Neue Light"/>
                  </a:endParaRPr>
                </a:p>
              </p:txBody>
            </p:sp>
            <p:sp>
              <p:nvSpPr>
                <p:cNvPr id="79" name="5-Point Star 78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prstClr val="black"/>
                    </a:solidFill>
                    <a:latin typeface="+mj-lt"/>
                    <a:cs typeface="Helvetica Neue Light"/>
                  </a:endParaRPr>
                </a:p>
              </p:txBody>
            </p:sp>
          </p:grpSp>
          <p:grpSp>
            <p:nvGrpSpPr>
              <p:cNvPr id="82" name="Group 81"/>
              <p:cNvGrpSpPr/>
              <p:nvPr/>
            </p:nvGrpSpPr>
            <p:grpSpPr>
              <a:xfrm rot="21054667">
                <a:off x="5097965" y="2579089"/>
                <a:ext cx="909134" cy="207536"/>
                <a:chOff x="2667000" y="2144132"/>
                <a:chExt cx="909134" cy="207536"/>
              </a:xfrm>
            </p:grpSpPr>
            <p:sp>
              <p:nvSpPr>
                <p:cNvPr id="83" name="5-Point Star 82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prstClr val="black"/>
                    </a:solidFill>
                    <a:latin typeface="+mj-lt"/>
                    <a:cs typeface="Helvetica Neue Light"/>
                  </a:endParaRPr>
                </a:p>
              </p:txBody>
            </p:sp>
            <p:sp>
              <p:nvSpPr>
                <p:cNvPr id="84" name="5-Point Star 83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prstClr val="black"/>
                    </a:solidFill>
                    <a:latin typeface="+mj-lt"/>
                    <a:cs typeface="Helvetica Neue Light"/>
                  </a:endParaRPr>
                </a:p>
              </p:txBody>
            </p:sp>
            <p:sp>
              <p:nvSpPr>
                <p:cNvPr id="85" name="5-Point Star 84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prstClr val="black"/>
                    </a:solidFill>
                    <a:latin typeface="+mj-lt"/>
                    <a:cs typeface="Helvetica Neue Light"/>
                  </a:endParaRPr>
                </a:p>
              </p:txBody>
            </p:sp>
            <p:sp>
              <p:nvSpPr>
                <p:cNvPr id="86" name="5-Point Star 85"/>
                <p:cNvSpPr/>
                <p:nvPr/>
              </p:nvSpPr>
              <p:spPr>
                <a:xfrm>
                  <a:off x="3368598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prstClr val="black"/>
                    </a:solidFill>
                    <a:latin typeface="+mj-lt"/>
                    <a:cs typeface="Helvetica Neue Light"/>
                  </a:endParaRPr>
                </a:p>
              </p:txBody>
            </p:sp>
          </p:grpSp>
          <p:grpSp>
            <p:nvGrpSpPr>
              <p:cNvPr id="88" name="Group 87"/>
              <p:cNvGrpSpPr/>
              <p:nvPr/>
            </p:nvGrpSpPr>
            <p:grpSpPr>
              <a:xfrm>
                <a:off x="4419600" y="3145264"/>
                <a:ext cx="675268" cy="207536"/>
                <a:chOff x="3134732" y="2144132"/>
                <a:chExt cx="675268" cy="207536"/>
              </a:xfrm>
            </p:grpSpPr>
            <p:sp>
              <p:nvSpPr>
                <p:cNvPr id="91" name="5-Point Star 90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prstClr val="black"/>
                    </a:solidFill>
                    <a:latin typeface="+mj-lt"/>
                    <a:cs typeface="Helvetica Neue Light"/>
                  </a:endParaRPr>
                </a:p>
              </p:txBody>
            </p:sp>
            <p:sp>
              <p:nvSpPr>
                <p:cNvPr id="92" name="5-Point Star 91"/>
                <p:cNvSpPr/>
                <p:nvPr/>
              </p:nvSpPr>
              <p:spPr>
                <a:xfrm>
                  <a:off x="3368598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prstClr val="black"/>
                    </a:solidFill>
                    <a:latin typeface="+mj-lt"/>
                    <a:cs typeface="Helvetica Neue Light"/>
                  </a:endParaRPr>
                </a:p>
              </p:txBody>
            </p:sp>
            <p:sp>
              <p:nvSpPr>
                <p:cNvPr id="93" name="5-Point Star 92"/>
                <p:cNvSpPr/>
                <p:nvPr/>
              </p:nvSpPr>
              <p:spPr>
                <a:xfrm>
                  <a:off x="3602464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prstClr val="black"/>
                    </a:solidFill>
                    <a:latin typeface="+mj-lt"/>
                    <a:cs typeface="Helvetica Neue Light"/>
                  </a:endParaRPr>
                </a:p>
              </p:txBody>
            </p:sp>
          </p:grpSp>
        </p:grpSp>
        <p:grpSp>
          <p:nvGrpSpPr>
            <p:cNvPr id="146" name="Group 145"/>
            <p:cNvGrpSpPr/>
            <p:nvPr/>
          </p:nvGrpSpPr>
          <p:grpSpPr>
            <a:xfrm>
              <a:off x="2754316" y="3831064"/>
              <a:ext cx="4236578" cy="1865977"/>
              <a:chOff x="2754316" y="3831064"/>
              <a:chExt cx="4236578" cy="1865977"/>
            </a:xfrm>
          </p:grpSpPr>
          <p:grpSp>
            <p:nvGrpSpPr>
              <p:cNvPr id="106" name="Group 105"/>
              <p:cNvGrpSpPr/>
              <p:nvPr/>
            </p:nvGrpSpPr>
            <p:grpSpPr>
              <a:xfrm rot="19966592">
                <a:off x="3878975" y="3831064"/>
                <a:ext cx="441402" cy="207536"/>
                <a:chOff x="2667000" y="2144132"/>
                <a:chExt cx="441402" cy="207536"/>
              </a:xfrm>
            </p:grpSpPr>
            <p:sp>
              <p:nvSpPr>
                <p:cNvPr id="107" name="5-Point Star 106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prstClr val="black"/>
                    </a:solidFill>
                    <a:latin typeface="+mj-lt"/>
                    <a:cs typeface="Helvetica Neue Light"/>
                  </a:endParaRPr>
                </a:p>
              </p:txBody>
            </p:sp>
            <p:sp>
              <p:nvSpPr>
                <p:cNvPr id="108" name="5-Point Star 107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prstClr val="black"/>
                    </a:solidFill>
                    <a:latin typeface="+mj-lt"/>
                    <a:cs typeface="Helvetica Neue Light"/>
                  </a:endParaRPr>
                </a:p>
              </p:txBody>
            </p:sp>
          </p:grpSp>
          <p:grpSp>
            <p:nvGrpSpPr>
              <p:cNvPr id="112" name="Group 111"/>
              <p:cNvGrpSpPr/>
              <p:nvPr/>
            </p:nvGrpSpPr>
            <p:grpSpPr>
              <a:xfrm rot="1004958">
                <a:off x="6315626" y="5489505"/>
                <a:ext cx="675268" cy="207536"/>
                <a:chOff x="2667000" y="2144132"/>
                <a:chExt cx="675268" cy="207536"/>
              </a:xfrm>
            </p:grpSpPr>
            <p:sp>
              <p:nvSpPr>
                <p:cNvPr id="113" name="5-Point Star 112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prstClr val="black"/>
                    </a:solidFill>
                    <a:latin typeface="+mj-lt"/>
                    <a:cs typeface="Helvetica Neue Light"/>
                  </a:endParaRPr>
                </a:p>
              </p:txBody>
            </p:sp>
            <p:sp>
              <p:nvSpPr>
                <p:cNvPr id="114" name="5-Point Star 113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prstClr val="black"/>
                    </a:solidFill>
                    <a:latin typeface="+mj-lt"/>
                    <a:cs typeface="Helvetica Neue Light"/>
                  </a:endParaRPr>
                </a:p>
              </p:txBody>
            </p:sp>
            <p:sp>
              <p:nvSpPr>
                <p:cNvPr id="115" name="5-Point Star 114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prstClr val="black"/>
                    </a:solidFill>
                    <a:latin typeface="+mj-lt"/>
                    <a:cs typeface="Helvetica Neue Light"/>
                  </a:endParaRPr>
                </a:p>
              </p:txBody>
            </p:sp>
          </p:grpSp>
          <p:grpSp>
            <p:nvGrpSpPr>
              <p:cNvPr id="118" name="Group 117"/>
              <p:cNvGrpSpPr/>
              <p:nvPr/>
            </p:nvGrpSpPr>
            <p:grpSpPr>
              <a:xfrm>
                <a:off x="2754316" y="4953874"/>
                <a:ext cx="441402" cy="207536"/>
                <a:chOff x="2667000" y="2144132"/>
                <a:chExt cx="441402" cy="207536"/>
              </a:xfrm>
            </p:grpSpPr>
            <p:sp>
              <p:nvSpPr>
                <p:cNvPr id="119" name="5-Point Star 118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prstClr val="black"/>
                    </a:solidFill>
                    <a:latin typeface="+mj-lt"/>
                    <a:cs typeface="Helvetica Neue Light"/>
                  </a:endParaRPr>
                </a:p>
              </p:txBody>
            </p:sp>
            <p:sp>
              <p:nvSpPr>
                <p:cNvPr id="120" name="5-Point Star 119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prstClr val="black"/>
                    </a:solidFill>
                    <a:latin typeface="+mj-lt"/>
                    <a:cs typeface="Helvetica Neue Light"/>
                  </a:endParaRPr>
                </a:p>
              </p:txBody>
            </p:sp>
          </p:grpSp>
          <p:sp>
            <p:nvSpPr>
              <p:cNvPr id="123" name="5-Point Star 122"/>
              <p:cNvSpPr/>
              <p:nvPr/>
            </p:nvSpPr>
            <p:spPr>
              <a:xfrm rot="20449853">
                <a:off x="5057872" y="4717144"/>
                <a:ext cx="207536" cy="207536"/>
              </a:xfrm>
              <a:prstGeom prst="star5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prstClr val="black"/>
                  </a:solidFill>
                  <a:latin typeface="+mj-lt"/>
                  <a:cs typeface="Helvetica Neue Light"/>
                </a:endParaRPr>
              </a:p>
            </p:txBody>
          </p:sp>
          <p:grpSp>
            <p:nvGrpSpPr>
              <p:cNvPr id="125" name="Group 124"/>
              <p:cNvGrpSpPr/>
              <p:nvPr/>
            </p:nvGrpSpPr>
            <p:grpSpPr>
              <a:xfrm rot="21036911">
                <a:off x="3955869" y="5374387"/>
                <a:ext cx="909134" cy="207536"/>
                <a:chOff x="2667000" y="2144132"/>
                <a:chExt cx="909134" cy="207536"/>
              </a:xfrm>
            </p:grpSpPr>
            <p:sp>
              <p:nvSpPr>
                <p:cNvPr id="126" name="5-Point Star 125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prstClr val="black"/>
                    </a:solidFill>
                    <a:latin typeface="+mj-lt"/>
                    <a:cs typeface="Helvetica Neue Light"/>
                  </a:endParaRPr>
                </a:p>
              </p:txBody>
            </p:sp>
            <p:sp>
              <p:nvSpPr>
                <p:cNvPr id="127" name="5-Point Star 126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prstClr val="black"/>
                    </a:solidFill>
                    <a:latin typeface="+mj-lt"/>
                    <a:cs typeface="Helvetica Neue Light"/>
                  </a:endParaRPr>
                </a:p>
              </p:txBody>
            </p:sp>
            <p:sp>
              <p:nvSpPr>
                <p:cNvPr id="128" name="5-Point Star 127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prstClr val="black"/>
                    </a:solidFill>
                    <a:latin typeface="+mj-lt"/>
                    <a:cs typeface="Helvetica Neue Light"/>
                  </a:endParaRPr>
                </a:p>
              </p:txBody>
            </p:sp>
            <p:sp>
              <p:nvSpPr>
                <p:cNvPr id="129" name="5-Point Star 128"/>
                <p:cNvSpPr/>
                <p:nvPr/>
              </p:nvSpPr>
              <p:spPr>
                <a:xfrm>
                  <a:off x="3368598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prstClr val="black"/>
                    </a:solidFill>
                    <a:latin typeface="+mj-lt"/>
                    <a:cs typeface="Helvetica Neue Light"/>
                  </a:endParaRPr>
                </a:p>
              </p:txBody>
            </p:sp>
          </p:grpSp>
          <p:grpSp>
            <p:nvGrpSpPr>
              <p:cNvPr id="130" name="Group 129"/>
              <p:cNvGrpSpPr/>
              <p:nvPr/>
            </p:nvGrpSpPr>
            <p:grpSpPr>
              <a:xfrm>
                <a:off x="5562600" y="3983464"/>
                <a:ext cx="1143000" cy="207536"/>
                <a:chOff x="2667000" y="2144132"/>
                <a:chExt cx="1143000" cy="207536"/>
              </a:xfrm>
            </p:grpSpPr>
            <p:sp>
              <p:nvSpPr>
                <p:cNvPr id="131" name="5-Point Star 130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prstClr val="black"/>
                    </a:solidFill>
                    <a:latin typeface="+mj-lt"/>
                    <a:cs typeface="Helvetica Neue Light"/>
                  </a:endParaRPr>
                </a:p>
              </p:txBody>
            </p:sp>
            <p:sp>
              <p:nvSpPr>
                <p:cNvPr id="132" name="5-Point Star 131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prstClr val="black"/>
                    </a:solidFill>
                    <a:latin typeface="+mj-lt"/>
                    <a:cs typeface="Helvetica Neue Light"/>
                  </a:endParaRPr>
                </a:p>
              </p:txBody>
            </p:sp>
            <p:sp>
              <p:nvSpPr>
                <p:cNvPr id="133" name="5-Point Star 132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prstClr val="black"/>
                    </a:solidFill>
                    <a:latin typeface="+mj-lt"/>
                    <a:cs typeface="Helvetica Neue Light"/>
                  </a:endParaRPr>
                </a:p>
              </p:txBody>
            </p:sp>
            <p:sp>
              <p:nvSpPr>
                <p:cNvPr id="134" name="5-Point Star 133"/>
                <p:cNvSpPr/>
                <p:nvPr/>
              </p:nvSpPr>
              <p:spPr>
                <a:xfrm>
                  <a:off x="3368598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prstClr val="black"/>
                    </a:solidFill>
                    <a:latin typeface="+mj-lt"/>
                    <a:cs typeface="Helvetica Neue Light"/>
                  </a:endParaRPr>
                </a:p>
              </p:txBody>
            </p:sp>
            <p:sp>
              <p:nvSpPr>
                <p:cNvPr id="135" name="5-Point Star 134"/>
                <p:cNvSpPr/>
                <p:nvPr/>
              </p:nvSpPr>
              <p:spPr>
                <a:xfrm>
                  <a:off x="3602464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prstClr val="black"/>
                    </a:solidFill>
                    <a:latin typeface="+mj-lt"/>
                    <a:cs typeface="Helvetica Neue Light"/>
                  </a:endParaRPr>
                </a:p>
              </p:txBody>
            </p:sp>
          </p:grpSp>
        </p:grpSp>
      </p:grpSp>
      <p:sp>
        <p:nvSpPr>
          <p:cNvPr id="143" name="Content Placeholder 2"/>
          <p:cNvSpPr txBox="1">
            <a:spLocks/>
          </p:cNvSpPr>
          <p:nvPr/>
        </p:nvSpPr>
        <p:spPr bwMode="auto">
          <a:xfrm>
            <a:off x="3449640" y="1133542"/>
            <a:ext cx="209151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32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7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rgbClr val="F79646">
                    <a:lumMod val="50000"/>
                  </a:srgbClr>
                </a:solidFill>
                <a:latin typeface="+mj-lt"/>
                <a:cs typeface="Helvetica Neue Light"/>
              </a:rPr>
              <a:t>Ratings</a:t>
            </a:r>
          </a:p>
        </p:txBody>
      </p:sp>
      <p:sp>
        <p:nvSpPr>
          <p:cNvPr id="156" name="Rectangle 155"/>
          <p:cNvSpPr/>
          <p:nvPr/>
        </p:nvSpPr>
        <p:spPr>
          <a:xfrm>
            <a:off x="1697040" y="1795202"/>
            <a:ext cx="5638800" cy="440064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black"/>
              </a:solidFill>
              <a:latin typeface="+mj-lt"/>
              <a:cs typeface="Helvetica Neue Light"/>
            </a:endParaRPr>
          </a:p>
        </p:txBody>
      </p:sp>
      <p:grpSp>
        <p:nvGrpSpPr>
          <p:cNvPr id="140" name="Group 139"/>
          <p:cNvGrpSpPr/>
          <p:nvPr/>
        </p:nvGrpSpPr>
        <p:grpSpPr>
          <a:xfrm>
            <a:off x="6878640" y="1090442"/>
            <a:ext cx="1219200" cy="4953000"/>
            <a:chOff x="7010400" y="1371600"/>
            <a:chExt cx="1219200" cy="4953000"/>
          </a:xfrm>
        </p:grpSpPr>
        <p:sp>
          <p:nvSpPr>
            <p:cNvPr id="4" name="Content Placeholder 2"/>
            <p:cNvSpPr txBox="1">
              <a:spLocks/>
            </p:cNvSpPr>
            <p:nvPr/>
          </p:nvSpPr>
          <p:spPr bwMode="auto">
            <a:xfrm>
              <a:off x="7010400" y="1371600"/>
              <a:ext cx="1143000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l" defTabSz="457200" rtl="0" eaLnBrk="0" fontAlgn="base" hangingPunct="0">
                <a:spcBef>
                  <a:spcPts val="2000"/>
                </a:spcBef>
                <a:spcAft>
                  <a:spcPct val="0"/>
                </a:spcAft>
                <a:buNone/>
                <a:defRPr sz="32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1pPr>
              <a:lvl2pPr marL="457200" indent="-228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buFont typeface="Lucida Grande" charset="0"/>
                <a:buChar char="»"/>
                <a:defRPr sz="27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2pPr>
              <a:lvl3pPr marL="77724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3pPr>
              <a:lvl4pPr marL="16002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4pPr>
              <a:lvl5pPr marL="20574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prstClr val="black"/>
                  </a:solidFill>
                  <a:latin typeface="+mj-lt"/>
                  <a:cs typeface="Helvetica Neue Light"/>
                </a:rPr>
                <a:t>Items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87160" y="3037075"/>
              <a:ext cx="871721" cy="755782"/>
            </a:xfrm>
            <a:prstGeom prst="rect">
              <a:avLst/>
            </a:prstGeom>
          </p:spPr>
        </p:pic>
        <p:pic>
          <p:nvPicPr>
            <p:cNvPr id="23" name="Picture 22" descr="LS018321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87160" y="3945257"/>
              <a:ext cx="714222" cy="6096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87160" y="2154664"/>
              <a:ext cx="883781" cy="88987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87160" y="4783457"/>
              <a:ext cx="1041526" cy="694698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87160" y="5545457"/>
              <a:ext cx="1042440" cy="779143"/>
            </a:xfrm>
            <a:prstGeom prst="rect">
              <a:avLst/>
            </a:prstGeom>
          </p:spPr>
        </p:pic>
      </p:grpSp>
      <p:grpSp>
        <p:nvGrpSpPr>
          <p:cNvPr id="158" name="Group 157"/>
          <p:cNvGrpSpPr/>
          <p:nvPr/>
        </p:nvGrpSpPr>
        <p:grpSpPr>
          <a:xfrm>
            <a:off x="1773240" y="2157242"/>
            <a:ext cx="5293753" cy="2659932"/>
            <a:chOff x="1893407" y="2470874"/>
            <a:chExt cx="5293753" cy="2659932"/>
          </a:xfrm>
        </p:grpSpPr>
        <p:cxnSp>
          <p:nvCxnSpPr>
            <p:cNvPr id="159" name="Straight Connector 158"/>
            <p:cNvCxnSpPr/>
            <p:nvPr/>
          </p:nvCxnSpPr>
          <p:spPr>
            <a:xfrm>
              <a:off x="1893407" y="2470874"/>
              <a:ext cx="5293753" cy="2659932"/>
            </a:xfrm>
            <a:prstGeom prst="line">
              <a:avLst/>
            </a:prstGeom>
            <a:ln w="76200" cmpd="sng">
              <a:solidFill>
                <a:srgbClr val="F79646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1893407" y="2470874"/>
              <a:ext cx="5293753" cy="944092"/>
            </a:xfrm>
            <a:prstGeom prst="line">
              <a:avLst/>
            </a:prstGeom>
            <a:ln w="76200" cmpd="sng">
              <a:solidFill>
                <a:srgbClr val="F79646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/>
          <p:cNvGrpSpPr/>
          <p:nvPr/>
        </p:nvGrpSpPr>
        <p:grpSpPr>
          <a:xfrm>
            <a:off x="1633492" y="3120960"/>
            <a:ext cx="5421908" cy="2725142"/>
            <a:chOff x="1765252" y="3133808"/>
            <a:chExt cx="5421908" cy="2725142"/>
          </a:xfrm>
        </p:grpSpPr>
        <p:cxnSp>
          <p:nvCxnSpPr>
            <p:cNvPr id="161" name="Straight Connector 160"/>
            <p:cNvCxnSpPr>
              <a:stCxn id="12" idx="3"/>
            </p:cNvCxnSpPr>
            <p:nvPr/>
          </p:nvCxnSpPr>
          <p:spPr>
            <a:xfrm flipV="1">
              <a:off x="1765252" y="4817174"/>
              <a:ext cx="5290148" cy="126444"/>
            </a:xfrm>
            <a:prstGeom prst="line">
              <a:avLst/>
            </a:prstGeom>
            <a:ln w="76200" cmpd="sng">
              <a:solidFill>
                <a:schemeClr val="accent6"/>
              </a:solidFill>
              <a:headEnd type="triangl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17" idx="3"/>
              <a:endCxn id="19" idx="1"/>
            </p:cNvCxnSpPr>
            <p:nvPr/>
          </p:nvCxnSpPr>
          <p:spPr>
            <a:xfrm>
              <a:off x="1881820" y="3133808"/>
              <a:ext cx="5305340" cy="12848"/>
            </a:xfrm>
            <a:prstGeom prst="line">
              <a:avLst/>
            </a:prstGeom>
            <a:ln w="76200" cmpd="sng">
              <a:solidFill>
                <a:schemeClr val="accent6"/>
              </a:solidFill>
              <a:headEnd type="triangl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6" idx="3"/>
              <a:endCxn id="25" idx="1"/>
            </p:cNvCxnSpPr>
            <p:nvPr/>
          </p:nvCxnSpPr>
          <p:spPr>
            <a:xfrm flipV="1">
              <a:off x="1893407" y="4849648"/>
              <a:ext cx="5293753" cy="1009302"/>
            </a:xfrm>
            <a:prstGeom prst="line">
              <a:avLst/>
            </a:prstGeom>
            <a:ln w="76200" cmpd="sng">
              <a:solidFill>
                <a:schemeClr val="accent6"/>
              </a:solidFill>
              <a:headEnd type="triangl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/>
          <p:cNvGrpSpPr/>
          <p:nvPr/>
        </p:nvGrpSpPr>
        <p:grpSpPr>
          <a:xfrm>
            <a:off x="1753659" y="2318444"/>
            <a:ext cx="5301741" cy="3540506"/>
            <a:chOff x="1765252" y="2318444"/>
            <a:chExt cx="5301741" cy="3540506"/>
          </a:xfrm>
        </p:grpSpPr>
        <p:cxnSp>
          <p:nvCxnSpPr>
            <p:cNvPr id="178" name="Straight Connector 177"/>
            <p:cNvCxnSpPr>
              <a:endCxn id="24" idx="1"/>
            </p:cNvCxnSpPr>
            <p:nvPr/>
          </p:nvCxnSpPr>
          <p:spPr>
            <a:xfrm flipV="1">
              <a:off x="1773240" y="2318444"/>
              <a:ext cx="5282160" cy="815364"/>
            </a:xfrm>
            <a:prstGeom prst="line">
              <a:avLst/>
            </a:prstGeom>
            <a:ln w="76200" cmpd="sng">
              <a:solidFill>
                <a:srgbClr val="F79646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>
              <a:stCxn id="12" idx="3"/>
            </p:cNvCxnSpPr>
            <p:nvPr/>
          </p:nvCxnSpPr>
          <p:spPr>
            <a:xfrm flipV="1">
              <a:off x="1765252" y="2355823"/>
              <a:ext cx="5290148" cy="2587795"/>
            </a:xfrm>
            <a:prstGeom prst="line">
              <a:avLst/>
            </a:prstGeom>
            <a:ln w="76200" cmpd="sng">
              <a:solidFill>
                <a:srgbClr val="F79646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stCxn id="16" idx="3"/>
              <a:endCxn id="23" idx="1"/>
            </p:cNvCxnSpPr>
            <p:nvPr/>
          </p:nvCxnSpPr>
          <p:spPr>
            <a:xfrm flipV="1">
              <a:off x="1773240" y="3968899"/>
              <a:ext cx="5293753" cy="1890051"/>
            </a:xfrm>
            <a:prstGeom prst="line">
              <a:avLst/>
            </a:prstGeom>
            <a:ln w="76200" cmpd="sng">
              <a:solidFill>
                <a:srgbClr val="F79646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8" name="Rectangle 187"/>
          <p:cNvSpPr/>
          <p:nvPr/>
        </p:nvSpPr>
        <p:spPr>
          <a:xfrm>
            <a:off x="6726240" y="1776242"/>
            <a:ext cx="1524000" cy="987140"/>
          </a:xfrm>
          <a:prstGeom prst="rect">
            <a:avLst/>
          </a:prstGeom>
          <a:ln w="57150" cmpd="sng">
            <a:solidFill>
              <a:srgbClr val="FF0000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black"/>
              </a:solidFill>
              <a:latin typeface="+mj-lt"/>
              <a:cs typeface="Helvetica Neue Light"/>
            </a:endParaRPr>
          </a:p>
        </p:txBody>
      </p:sp>
      <p:sp>
        <p:nvSpPr>
          <p:cNvPr id="89" name="Title 79"/>
          <p:cNvSpPr>
            <a:spLocks noGrp="1"/>
          </p:cNvSpPr>
          <p:nvPr>
            <p:ph type="title"/>
          </p:nvPr>
        </p:nvSpPr>
        <p:spPr>
          <a:xfrm>
            <a:off x="20640" y="-27637"/>
            <a:ext cx="8229600" cy="818116"/>
          </a:xfrm>
        </p:spPr>
        <p:txBody>
          <a:bodyPr/>
          <a:lstStyle/>
          <a:p>
            <a:pPr algn="l"/>
            <a:r>
              <a:rPr lang="en-US" sz="4400" b="1" dirty="0">
                <a:cs typeface="Helvetica Neue Light"/>
              </a:rPr>
              <a:t>Recommending Products</a:t>
            </a:r>
          </a:p>
        </p:txBody>
      </p:sp>
      <p:grpSp>
        <p:nvGrpSpPr>
          <p:cNvPr id="139" name="Group 138"/>
          <p:cNvGrpSpPr/>
          <p:nvPr/>
        </p:nvGrpSpPr>
        <p:grpSpPr>
          <a:xfrm>
            <a:off x="782640" y="1090442"/>
            <a:ext cx="1371600" cy="5086440"/>
            <a:chOff x="914400" y="1371600"/>
            <a:chExt cx="1371600" cy="508644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44767" y="2133600"/>
              <a:ext cx="548640" cy="67454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48372" y="4856277"/>
              <a:ext cx="548640" cy="73699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44767" y="3996087"/>
              <a:ext cx="548640" cy="63128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44767" y="5822176"/>
              <a:ext cx="548640" cy="635864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33180" y="3037050"/>
              <a:ext cx="548640" cy="73013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38" name="Content Placeholder 2"/>
            <p:cNvSpPr txBox="1">
              <a:spLocks/>
            </p:cNvSpPr>
            <p:nvPr/>
          </p:nvSpPr>
          <p:spPr bwMode="auto">
            <a:xfrm>
              <a:off x="914400" y="1371600"/>
              <a:ext cx="1371600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l" defTabSz="457200" rtl="0" eaLnBrk="0" fontAlgn="base" hangingPunct="0">
                <a:spcBef>
                  <a:spcPts val="2000"/>
                </a:spcBef>
                <a:spcAft>
                  <a:spcPct val="0"/>
                </a:spcAft>
                <a:buNone/>
                <a:defRPr sz="32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1pPr>
              <a:lvl2pPr marL="457200" indent="-228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buFont typeface="Lucida Grande" charset="0"/>
                <a:buChar char="»"/>
                <a:defRPr sz="27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2pPr>
              <a:lvl3pPr marL="77724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3pPr>
              <a:lvl4pPr marL="16002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4pPr>
              <a:lvl5pPr marL="20574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prstClr val="black"/>
                  </a:solidFill>
                  <a:latin typeface="+mj-lt"/>
                  <a:cs typeface="Helvetica Neue Light"/>
                </a:rPr>
                <a:t>Users</a:t>
              </a:r>
            </a:p>
          </p:txBody>
        </p:sp>
      </p:grpSp>
      <p:sp>
        <p:nvSpPr>
          <p:cNvPr id="87" name="CustomShape 4">
            <a:extLst>
              <a:ext uri="{FF2B5EF4-FFF2-40B4-BE49-F238E27FC236}">
                <a16:creationId xmlns:a16="http://schemas.microsoft.com/office/drawing/2014/main" id="{A7EE4C1B-3B65-43E0-82C5-CB62829B4FEF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90" name="Footer Placeholder 3">
            <a:extLst>
              <a:ext uri="{FF2B5EF4-FFF2-40B4-BE49-F238E27FC236}">
                <a16:creationId xmlns:a16="http://schemas.microsoft.com/office/drawing/2014/main" id="{4364A1AE-004D-4AD2-B236-9FA47ED79FAD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7559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/>
      <p:bldP spid="156" grpId="0" animBg="1"/>
      <p:bldP spid="188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406"/>
            <a:ext cx="8229600" cy="120236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Low-Rank Matrix Factorization:</a:t>
            </a:r>
          </a:p>
        </p:txBody>
      </p:sp>
      <p:grpSp>
        <p:nvGrpSpPr>
          <p:cNvPr id="5" name="Group 177"/>
          <p:cNvGrpSpPr/>
          <p:nvPr/>
        </p:nvGrpSpPr>
        <p:grpSpPr>
          <a:xfrm>
            <a:off x="5591121" y="1905000"/>
            <a:ext cx="3360289" cy="2771000"/>
            <a:chOff x="4977705" y="4343400"/>
            <a:chExt cx="2910721" cy="2281535"/>
          </a:xfrm>
        </p:grpSpPr>
        <p:grpSp>
          <p:nvGrpSpPr>
            <p:cNvPr id="6" name="Group 39"/>
            <p:cNvGrpSpPr/>
            <p:nvPr/>
          </p:nvGrpSpPr>
          <p:grpSpPr>
            <a:xfrm>
              <a:off x="5369290" y="4343400"/>
              <a:ext cx="2242202" cy="2281535"/>
              <a:chOff x="838200" y="3890665"/>
              <a:chExt cx="2242202" cy="2281535"/>
            </a:xfrm>
          </p:grpSpPr>
          <p:sp>
            <p:nvSpPr>
              <p:cNvPr id="9" name="Rectangle 8"/>
              <p:cNvSpPr/>
              <p:nvPr/>
            </p:nvSpPr>
            <p:spPr bwMode="auto">
              <a:xfrm>
                <a:off x="914400" y="4805065"/>
                <a:ext cx="533400" cy="1524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80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 bwMode="auto">
              <a:xfrm>
                <a:off x="2362200" y="4347865"/>
                <a:ext cx="533400" cy="1524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80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 bwMode="auto">
              <a:xfrm>
                <a:off x="2362200" y="5262265"/>
                <a:ext cx="533400" cy="1524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80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2362200" y="6019800"/>
                <a:ext cx="533400" cy="1524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80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 bwMode="auto">
              <a:xfrm>
                <a:off x="914400" y="5715000"/>
                <a:ext cx="533400" cy="1524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80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4" name="Straight Connector 13"/>
              <p:cNvCxnSpPr>
                <a:stCxn id="9" idx="3"/>
                <a:endCxn id="10" idx="1"/>
              </p:cNvCxnSpPr>
              <p:nvPr/>
            </p:nvCxnSpPr>
            <p:spPr bwMode="auto">
              <a:xfrm flipV="1">
                <a:off x="1447800" y="4424065"/>
                <a:ext cx="914400" cy="457200"/>
              </a:xfrm>
              <a:prstGeom prst="line">
                <a:avLst/>
              </a:prstGeom>
              <a:noFill/>
              <a:ln w="38100" cap="flat" cmpd="sng" algn="ctr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Straight Connector 14"/>
              <p:cNvCxnSpPr>
                <a:stCxn id="9" idx="3"/>
                <a:endCxn id="11" idx="1"/>
              </p:cNvCxnSpPr>
              <p:nvPr/>
            </p:nvCxnSpPr>
            <p:spPr bwMode="auto">
              <a:xfrm>
                <a:off x="1447800" y="4881265"/>
                <a:ext cx="914400" cy="457200"/>
              </a:xfrm>
              <a:prstGeom prst="line">
                <a:avLst/>
              </a:prstGeom>
              <a:noFill/>
              <a:ln w="38100" cap="flat" cmpd="sng" algn="ctr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" name="Straight Connector 15"/>
              <p:cNvCxnSpPr>
                <a:stCxn id="13" idx="3"/>
                <a:endCxn id="12" idx="1"/>
              </p:cNvCxnSpPr>
              <p:nvPr/>
            </p:nvCxnSpPr>
            <p:spPr bwMode="auto">
              <a:xfrm>
                <a:off x="1447800" y="5791200"/>
                <a:ext cx="914400" cy="304800"/>
              </a:xfrm>
              <a:prstGeom prst="line">
                <a:avLst/>
              </a:prstGeom>
              <a:noFill/>
              <a:ln w="38100" cap="flat" cmpd="sng" algn="ctr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Straight Connector 16"/>
              <p:cNvCxnSpPr>
                <a:stCxn id="13" idx="3"/>
                <a:endCxn id="11" idx="1"/>
              </p:cNvCxnSpPr>
              <p:nvPr/>
            </p:nvCxnSpPr>
            <p:spPr bwMode="auto">
              <a:xfrm flipV="1">
                <a:off x="1447800" y="5338465"/>
                <a:ext cx="914400" cy="452735"/>
              </a:xfrm>
              <a:prstGeom prst="line">
                <a:avLst/>
              </a:prstGeom>
              <a:noFill/>
              <a:ln w="38100" cap="flat" cmpd="sng" algn="ctr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8" name="TextBox 17"/>
              <p:cNvSpPr txBox="1"/>
              <p:nvPr/>
            </p:nvSpPr>
            <p:spPr>
              <a:xfrm>
                <a:off x="1676400" y="4119265"/>
                <a:ext cx="449600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1" dirty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r</a:t>
                </a:r>
                <a:r>
                  <a:rPr lang="en-US" i="1" baseline="-25000" dirty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13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752600" y="4652665"/>
                <a:ext cx="449600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1" dirty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r</a:t>
                </a:r>
                <a:r>
                  <a:rPr lang="en-US" i="1" baseline="-25000" dirty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14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600200" y="5105400"/>
                <a:ext cx="449427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1" dirty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r</a:t>
                </a:r>
                <a:r>
                  <a:rPr lang="en-US" i="1" baseline="-25000" dirty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24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752600" y="5562600"/>
                <a:ext cx="449427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1" dirty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r</a:t>
                </a:r>
                <a:r>
                  <a:rPr lang="en-US" i="1" baseline="-25000" dirty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25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838200" y="4343400"/>
                <a:ext cx="565802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1" dirty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f(1)</a:t>
                </a:r>
                <a:endParaRPr lang="en-US" i="1" baseline="-250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838200" y="5257800"/>
                <a:ext cx="565802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1" dirty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f(2)</a:t>
                </a:r>
                <a:endParaRPr lang="en-US" i="1" baseline="-250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514600" y="3890665"/>
                <a:ext cx="565802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1" dirty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f(3)</a:t>
                </a:r>
                <a:endParaRPr lang="en-US" i="1" baseline="-250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2514600" y="4805065"/>
                <a:ext cx="565802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1" dirty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f(4)</a:t>
                </a:r>
                <a:endParaRPr lang="en-US" i="1" baseline="-250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514600" y="5562600"/>
                <a:ext cx="565802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1" dirty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f(5)</a:t>
                </a:r>
                <a:endParaRPr lang="en-US" i="1" baseline="-250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 rot="16200000">
              <a:off x="4430959" y="5523258"/>
              <a:ext cx="1413412" cy="319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  <a:t>User Factors (U)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6963341" y="5470778"/>
              <a:ext cx="1530250" cy="319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  <a:t>Movie Factors (M)</a:t>
              </a:r>
            </a:p>
          </p:txBody>
        </p:sp>
      </p:grpSp>
      <p:grpSp>
        <p:nvGrpSpPr>
          <p:cNvPr id="27" name="Group 7"/>
          <p:cNvGrpSpPr/>
          <p:nvPr/>
        </p:nvGrpSpPr>
        <p:grpSpPr>
          <a:xfrm>
            <a:off x="381000" y="2403430"/>
            <a:ext cx="4972111" cy="1924110"/>
            <a:chOff x="666689" y="4648200"/>
            <a:chExt cx="4972111" cy="1924110"/>
          </a:xfrm>
        </p:grpSpPr>
        <p:sp>
          <p:nvSpPr>
            <p:cNvPr id="28" name="Cube 27"/>
            <p:cNvSpPr/>
            <p:nvPr/>
          </p:nvSpPr>
          <p:spPr bwMode="auto">
            <a:xfrm>
              <a:off x="1123889" y="4648200"/>
              <a:ext cx="1619311" cy="1505521"/>
            </a:xfrm>
            <a:prstGeom prst="cube">
              <a:avLst>
                <a:gd name="adj" fmla="val 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3200" dirty="0">
                <a:solidFill>
                  <a:srgbClr val="000000"/>
                </a:solidFill>
                <a:latin typeface="Gill Sans Light"/>
                <a:ea typeface="ＭＳ Ｐゴシック" pitchFamily="-111" charset="-128"/>
                <a:cs typeface="Gill Sans Ligh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447644" y="4965903"/>
              <a:ext cx="838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srgbClr val="000000"/>
                  </a:solidFill>
                  <a:latin typeface="Gill Sans Light"/>
                  <a:ea typeface="+mn-ea"/>
                  <a:cs typeface="Gill Sans Light"/>
                </a:rPr>
                <a:t>Users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1123889" y="5674009"/>
              <a:ext cx="1619311" cy="63448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2000">
                <a:solidFill>
                  <a:srgbClr val="000000"/>
                </a:solidFill>
                <a:latin typeface="Gill Sans Light"/>
                <a:ea typeface="ＭＳ Ｐゴシック" pitchFamily="-111" charset="-128"/>
                <a:cs typeface="Gill Sans Light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2458254" y="4648201"/>
              <a:ext cx="56989" cy="1505520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2000">
                <a:solidFill>
                  <a:srgbClr val="000000"/>
                </a:solidFill>
                <a:latin typeface="Gill Sans Light"/>
                <a:ea typeface="ＭＳ Ｐゴシック" pitchFamily="-111" charset="-128"/>
                <a:cs typeface="Gill Sans Light"/>
              </a:endParaRPr>
            </a:p>
          </p:txBody>
        </p:sp>
        <p:grpSp>
          <p:nvGrpSpPr>
            <p:cNvPr id="33" name="Group 181"/>
            <p:cNvGrpSpPr/>
            <p:nvPr/>
          </p:nvGrpSpPr>
          <p:grpSpPr>
            <a:xfrm>
              <a:off x="4019489" y="4648200"/>
              <a:ext cx="1619311" cy="400110"/>
              <a:chOff x="762000" y="6194657"/>
              <a:chExt cx="1619311" cy="400110"/>
            </a:xfrm>
          </p:grpSpPr>
          <p:sp>
            <p:nvSpPr>
              <p:cNvPr id="46" name="Rectangle 45"/>
              <p:cNvSpPr/>
              <p:nvPr/>
            </p:nvSpPr>
            <p:spPr bwMode="auto">
              <a:xfrm>
                <a:off x="762000" y="6243901"/>
                <a:ext cx="1619311" cy="33175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000">
                  <a:solidFill>
                    <a:srgbClr val="000000"/>
                  </a:solidFill>
                  <a:latin typeface="Gill Sans Light"/>
                  <a:ea typeface="ＭＳ Ｐゴシック" pitchFamily="-111" charset="-128"/>
                  <a:cs typeface="Gill Sans Light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952465" y="6194657"/>
                <a:ext cx="9525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ea typeface="+mn-ea"/>
                    <a:cs typeface="Gill Sans Light"/>
                  </a:rPr>
                  <a:t>Movies</a:t>
                </a:r>
              </a:p>
            </p:txBody>
          </p:sp>
          <p:sp>
            <p:nvSpPr>
              <p:cNvPr id="48" name="Rectangle 47"/>
              <p:cNvSpPr/>
              <p:nvPr/>
            </p:nvSpPr>
            <p:spPr bwMode="auto">
              <a:xfrm>
                <a:off x="2096365" y="6243900"/>
                <a:ext cx="45719" cy="331757"/>
              </a:xfrm>
              <a:prstGeom prst="rect">
                <a:avLst/>
              </a:prstGeom>
              <a:solidFill>
                <a:schemeClr val="bg1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000">
                  <a:solidFill>
                    <a:srgbClr val="000000"/>
                  </a:solidFill>
                  <a:latin typeface="Gill Sans Light"/>
                  <a:ea typeface="ＭＳ Ｐゴシック" pitchFamily="-111" charset="-128"/>
                  <a:cs typeface="Gill Sans Light"/>
                </a:endParaRPr>
              </a:p>
            </p:txBody>
          </p:sp>
        </p:grpSp>
        <p:sp>
          <p:nvSpPr>
            <p:cNvPr id="34" name="Rectangle 33"/>
            <p:cNvSpPr/>
            <p:nvPr/>
          </p:nvSpPr>
          <p:spPr bwMode="auto">
            <a:xfrm>
              <a:off x="686585" y="5674008"/>
              <a:ext cx="366792" cy="56989"/>
            </a:xfrm>
            <a:prstGeom prst="rect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2000">
                <a:solidFill>
                  <a:srgbClr val="000000"/>
                </a:solidFill>
                <a:latin typeface="Gill Sans Light"/>
                <a:ea typeface="ＭＳ Ｐゴシック" pitchFamily="-111" charset="-128"/>
                <a:cs typeface="Gill Sans Light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123889" y="4899257"/>
              <a:ext cx="132318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>
                  <a:solidFill>
                    <a:prstClr val="white"/>
                  </a:solidFill>
                  <a:latin typeface="Gill Sans Light"/>
                  <a:ea typeface="ＭＳ Ｐゴシック" pitchFamily="-111" charset="-128"/>
                  <a:cs typeface="Gill Sans Light"/>
                </a:rPr>
                <a:t>Netflix</a:t>
              </a:r>
            </a:p>
          </p:txBody>
        </p:sp>
        <p:grpSp>
          <p:nvGrpSpPr>
            <p:cNvPr id="36" name="Group 182"/>
            <p:cNvGrpSpPr/>
            <p:nvPr/>
          </p:nvGrpSpPr>
          <p:grpSpPr>
            <a:xfrm>
              <a:off x="3314578" y="4724400"/>
              <a:ext cx="400110" cy="1488981"/>
              <a:chOff x="2952689" y="4724400"/>
              <a:chExt cx="400110" cy="1488981"/>
            </a:xfrm>
          </p:grpSpPr>
          <p:sp>
            <p:nvSpPr>
              <p:cNvPr id="43" name="Rectangle 42"/>
              <p:cNvSpPr/>
              <p:nvPr/>
            </p:nvSpPr>
            <p:spPr bwMode="auto">
              <a:xfrm rot="16200000">
                <a:off x="2409845" y="5286355"/>
                <a:ext cx="1488981" cy="365071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000">
                  <a:solidFill>
                    <a:srgbClr val="000000"/>
                  </a:solidFill>
                  <a:latin typeface="Gill Sans Light"/>
                  <a:ea typeface="ＭＳ Ｐゴシック" pitchFamily="-111" charset="-128"/>
                  <a:cs typeface="Gill Sans Light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 rot="16200000">
                <a:off x="2733644" y="5032387"/>
                <a:ext cx="838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ea typeface="+mn-ea"/>
                    <a:cs typeface="Gill Sans Light"/>
                  </a:rPr>
                  <a:t>Users</a:t>
                </a:r>
              </a:p>
            </p:txBody>
          </p:sp>
          <p:sp>
            <p:nvSpPr>
              <p:cNvPr id="45" name="Rectangle 44"/>
              <p:cNvSpPr/>
              <p:nvPr/>
            </p:nvSpPr>
            <p:spPr bwMode="auto">
              <a:xfrm>
                <a:off x="2972585" y="5740492"/>
                <a:ext cx="366792" cy="56989"/>
              </a:xfrm>
              <a:prstGeom prst="rect">
                <a:avLst/>
              </a:prstGeom>
              <a:solidFill>
                <a:schemeClr val="bg1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000">
                  <a:solidFill>
                    <a:srgbClr val="000000"/>
                  </a:solidFill>
                  <a:latin typeface="Gill Sans Light"/>
                  <a:ea typeface="ＭＳ Ｐゴシック" pitchFamily="-111" charset="-128"/>
                  <a:cs typeface="Gill Sans Light"/>
                </a:endParaRP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2724089" y="4911804"/>
              <a:ext cx="53181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66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  <a:t>≈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714689" y="480060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  <a:t>x</a:t>
              </a:r>
            </a:p>
          </p:txBody>
        </p:sp>
        <p:grpSp>
          <p:nvGrpSpPr>
            <p:cNvPr id="39" name="Group 185"/>
            <p:cNvGrpSpPr/>
            <p:nvPr/>
          </p:nvGrpSpPr>
          <p:grpSpPr>
            <a:xfrm>
              <a:off x="1314354" y="6172200"/>
              <a:ext cx="1189619" cy="400110"/>
              <a:chOff x="952465" y="6194657"/>
              <a:chExt cx="1189619" cy="400110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952465" y="6194657"/>
                <a:ext cx="9525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ea typeface="+mn-ea"/>
                    <a:cs typeface="Gill Sans Light"/>
                  </a:rPr>
                  <a:t>Movies</a:t>
                </a:r>
              </a:p>
            </p:txBody>
          </p:sp>
          <p:sp>
            <p:nvSpPr>
              <p:cNvPr id="42" name="Rectangle 41"/>
              <p:cNvSpPr/>
              <p:nvPr/>
            </p:nvSpPr>
            <p:spPr bwMode="auto">
              <a:xfrm>
                <a:off x="2096365" y="6243900"/>
                <a:ext cx="45719" cy="331757"/>
              </a:xfrm>
              <a:prstGeom prst="rect">
                <a:avLst/>
              </a:prstGeom>
              <a:solidFill>
                <a:schemeClr val="bg1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000">
                  <a:solidFill>
                    <a:srgbClr val="000000"/>
                  </a:solidFill>
                  <a:latin typeface="Gill Sans Light"/>
                  <a:ea typeface="ＭＳ Ｐゴシック" pitchFamily="-111" charset="-128"/>
                  <a:cs typeface="Gill Sans Light"/>
                </a:endParaRPr>
              </a:p>
            </p:txBody>
          </p:sp>
        </p:grpSp>
      </p:grpSp>
      <p:sp>
        <p:nvSpPr>
          <p:cNvPr id="49" name="TextBox 48"/>
          <p:cNvSpPr txBox="1"/>
          <p:nvPr/>
        </p:nvSpPr>
        <p:spPr>
          <a:xfrm>
            <a:off x="3429000" y="3241630"/>
            <a:ext cx="539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prstClr val="black"/>
                </a:solidFill>
                <a:latin typeface="Gill Sans Light"/>
                <a:ea typeface="+mn-ea"/>
                <a:cs typeface="Gill Sans Light"/>
              </a:rPr>
              <a:t>f(</a:t>
            </a:r>
            <a:r>
              <a:rPr lang="en-US" b="1" i="1" dirty="0" err="1">
                <a:solidFill>
                  <a:prstClr val="black"/>
                </a:solidFill>
                <a:latin typeface="Gill Sans Light"/>
                <a:ea typeface="+mn-ea"/>
                <a:cs typeface="Gill Sans Light"/>
              </a:rPr>
              <a:t>i</a:t>
            </a:r>
            <a:r>
              <a:rPr lang="en-US" b="1" i="1" dirty="0">
                <a:solidFill>
                  <a:prstClr val="black"/>
                </a:solidFill>
                <a:latin typeface="Gill Sans Light"/>
                <a:ea typeface="+mn-ea"/>
                <a:cs typeface="Gill Sans Light"/>
              </a:rPr>
              <a:t>)</a:t>
            </a:r>
            <a:endParaRPr lang="en-US" b="1" i="1" baseline="-25000" dirty="0">
              <a:solidFill>
                <a:prstClr val="black"/>
              </a:solidFill>
              <a:latin typeface="Gill Sans Light"/>
              <a:ea typeface="+mn-ea"/>
              <a:cs typeface="Gill Sans Ligh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957525" y="2703765"/>
            <a:ext cx="539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prstClr val="black"/>
                </a:solidFill>
                <a:latin typeface="Gill Sans Light"/>
                <a:ea typeface="+mn-ea"/>
                <a:cs typeface="Gill Sans Light"/>
              </a:rPr>
              <a:t>f(j)</a:t>
            </a:r>
            <a:endParaRPr lang="en-US" b="1" i="1" baseline="-25000" dirty="0">
              <a:solidFill>
                <a:prstClr val="black"/>
              </a:solidFill>
              <a:latin typeface="Gill Sans Light"/>
              <a:ea typeface="+mn-ea"/>
              <a:cs typeface="Gill Sans Ligh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25511" y="4812268"/>
            <a:ext cx="8357806" cy="1512332"/>
            <a:chOff x="325511" y="4812268"/>
            <a:chExt cx="8357806" cy="1512332"/>
          </a:xfrm>
        </p:grpSpPr>
        <p:sp>
          <p:nvSpPr>
            <p:cNvPr id="52" name="TextBox 51"/>
            <p:cNvSpPr txBox="1"/>
            <p:nvPr/>
          </p:nvSpPr>
          <p:spPr bwMode="auto">
            <a:xfrm>
              <a:off x="325511" y="4812268"/>
              <a:ext cx="396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  <a:t>Iterate:</a:t>
              </a:r>
            </a:p>
          </p:txBody>
        </p:sp>
        <p:pic>
          <p:nvPicPr>
            <p:cNvPr id="54" name="Picture 53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6117" y="5337744"/>
              <a:ext cx="8077200" cy="986856"/>
            </a:xfrm>
            <a:prstGeom prst="rect">
              <a:avLst/>
            </a:prstGeom>
          </p:spPr>
        </p:pic>
      </p:grpSp>
      <p:sp>
        <p:nvSpPr>
          <p:cNvPr id="56" name="Title 79"/>
          <p:cNvSpPr>
            <a:spLocks noGrp="1"/>
          </p:cNvSpPr>
          <p:nvPr>
            <p:ph type="title"/>
          </p:nvPr>
        </p:nvSpPr>
        <p:spPr>
          <a:xfrm>
            <a:off x="0" y="-28545"/>
            <a:ext cx="8229600" cy="760092"/>
          </a:xfrm>
        </p:spPr>
        <p:txBody>
          <a:bodyPr>
            <a:noAutofit/>
          </a:bodyPr>
          <a:lstStyle/>
          <a:p>
            <a:pPr algn="l"/>
            <a:r>
              <a:rPr lang="en-US" b="1" dirty="0"/>
              <a:t>Recommending Products</a:t>
            </a:r>
          </a:p>
        </p:txBody>
      </p:sp>
      <p:sp>
        <p:nvSpPr>
          <p:cNvPr id="53" name="CustomShape 4">
            <a:extLst>
              <a:ext uri="{FF2B5EF4-FFF2-40B4-BE49-F238E27FC236}">
                <a16:creationId xmlns:a16="http://schemas.microsoft.com/office/drawing/2014/main" id="{5EAB9DD6-9674-4313-B6A7-A40B0C828680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5" name="Footer Placeholder 3">
            <a:extLst>
              <a:ext uri="{FF2B5EF4-FFF2-40B4-BE49-F238E27FC236}">
                <a16:creationId xmlns:a16="http://schemas.microsoft.com/office/drawing/2014/main" id="{384EB321-F129-42E6-ADD8-38660EDCA928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2052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8453" y="2657559"/>
            <a:ext cx="1085850" cy="1085850"/>
          </a:xfrm>
          <a:prstGeom prst="rect">
            <a:avLst/>
          </a:prstGeom>
          <a:noFill/>
        </p:spPr>
      </p:pic>
      <p:pic>
        <p:nvPicPr>
          <p:cNvPr id="130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8195" y="2657559"/>
            <a:ext cx="1085850" cy="1085850"/>
          </a:xfrm>
          <a:prstGeom prst="rect">
            <a:avLst/>
          </a:prstGeom>
          <a:noFill/>
        </p:spPr>
      </p:pic>
      <p:sp>
        <p:nvSpPr>
          <p:cNvPr id="132" name="Cloud Callout 131"/>
          <p:cNvSpPr/>
          <p:nvPr/>
        </p:nvSpPr>
        <p:spPr>
          <a:xfrm>
            <a:off x="774204" y="1609809"/>
            <a:ext cx="2278341" cy="914400"/>
          </a:xfrm>
          <a:prstGeom prst="cloudCallout">
            <a:avLst>
              <a:gd name="adj1" fmla="val 31237"/>
              <a:gd name="adj2" fmla="val 7216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white"/>
                </a:solidFill>
                <a:latin typeface="Gill Sans"/>
                <a:cs typeface="Gill Sans"/>
              </a:rPr>
              <a:t>Liberal</a:t>
            </a:r>
          </a:p>
        </p:txBody>
      </p:sp>
      <p:sp>
        <p:nvSpPr>
          <p:cNvPr id="133" name="Cloud Callout 132"/>
          <p:cNvSpPr/>
          <p:nvPr/>
        </p:nvSpPr>
        <p:spPr>
          <a:xfrm>
            <a:off x="6077752" y="1609809"/>
            <a:ext cx="2278341" cy="914400"/>
          </a:xfrm>
          <a:prstGeom prst="cloudCallout">
            <a:avLst>
              <a:gd name="adj1" fmla="val -21152"/>
              <a:gd name="adj2" fmla="val 7226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white"/>
                </a:solidFill>
                <a:latin typeface="Gill Sans"/>
                <a:cs typeface="Gill Sans"/>
              </a:rPr>
              <a:t>Conservative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6102181" y="3987179"/>
            <a:ext cx="719794" cy="1988996"/>
            <a:chOff x="6102181" y="3987179"/>
            <a:chExt cx="719794" cy="1988996"/>
          </a:xfrm>
        </p:grpSpPr>
        <p:sp>
          <p:nvSpPr>
            <p:cNvPr id="137" name="Folded Corner 136"/>
            <p:cNvSpPr/>
            <p:nvPr/>
          </p:nvSpPr>
          <p:spPr>
            <a:xfrm>
              <a:off x="6102181" y="3987179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</a:p>
          </p:txBody>
        </p:sp>
        <p:sp>
          <p:nvSpPr>
            <p:cNvPr id="138" name="Folded Corner 137"/>
            <p:cNvSpPr/>
            <p:nvPr/>
          </p:nvSpPr>
          <p:spPr>
            <a:xfrm>
              <a:off x="6102181" y="4523178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</a:p>
          </p:txBody>
        </p:sp>
        <p:sp>
          <p:nvSpPr>
            <p:cNvPr id="144" name="Folded Corner 143"/>
            <p:cNvSpPr/>
            <p:nvPr/>
          </p:nvSpPr>
          <p:spPr>
            <a:xfrm>
              <a:off x="6102181" y="5059177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</a:p>
          </p:txBody>
        </p:sp>
        <p:sp>
          <p:nvSpPr>
            <p:cNvPr id="146" name="Folded Corner 145"/>
            <p:cNvSpPr/>
            <p:nvPr/>
          </p:nvSpPr>
          <p:spPr>
            <a:xfrm>
              <a:off x="6102181" y="5595175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471077" y="3987179"/>
            <a:ext cx="719794" cy="1988996"/>
            <a:chOff x="2471077" y="3987179"/>
            <a:chExt cx="719794" cy="1988996"/>
          </a:xfrm>
        </p:grpSpPr>
        <p:sp>
          <p:nvSpPr>
            <p:cNvPr id="140" name="Folded Corner 139"/>
            <p:cNvSpPr/>
            <p:nvPr/>
          </p:nvSpPr>
          <p:spPr>
            <a:xfrm>
              <a:off x="2471077" y="3987179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</a:p>
          </p:txBody>
        </p:sp>
        <p:sp>
          <p:nvSpPr>
            <p:cNvPr id="142" name="Folded Corner 141"/>
            <p:cNvSpPr/>
            <p:nvPr/>
          </p:nvSpPr>
          <p:spPr>
            <a:xfrm>
              <a:off x="2471077" y="4523178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</a:p>
          </p:txBody>
        </p:sp>
        <p:sp>
          <p:nvSpPr>
            <p:cNvPr id="148" name="Folded Corner 147"/>
            <p:cNvSpPr/>
            <p:nvPr/>
          </p:nvSpPr>
          <p:spPr>
            <a:xfrm>
              <a:off x="2471077" y="5059177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</a:p>
          </p:txBody>
        </p:sp>
        <p:sp>
          <p:nvSpPr>
            <p:cNvPr id="150" name="Folded Corner 149"/>
            <p:cNvSpPr/>
            <p:nvPr/>
          </p:nvSpPr>
          <p:spPr>
            <a:xfrm>
              <a:off x="2471077" y="5595175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</a:p>
          </p:txBody>
        </p:sp>
      </p:grpSp>
      <p:sp>
        <p:nvSpPr>
          <p:cNvPr id="80" name="Title 7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>
                <a:cs typeface="Helvetica Neue Light"/>
              </a:rPr>
              <a:t>Predicting User Behavior</a:t>
            </a:r>
          </a:p>
        </p:txBody>
      </p:sp>
      <p:sp>
        <p:nvSpPr>
          <p:cNvPr id="154" name="Folded Corner 153"/>
          <p:cNvSpPr/>
          <p:nvPr/>
        </p:nvSpPr>
        <p:spPr>
          <a:xfrm>
            <a:off x="2471077" y="3987179"/>
            <a:ext cx="719794" cy="381000"/>
          </a:xfrm>
          <a:prstGeom prst="foldedCorner">
            <a:avLst>
              <a:gd name="adj" fmla="val 3867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Gill Sans Light"/>
                <a:cs typeface="Gill Sans Light"/>
              </a:rPr>
              <a:t>Post</a:t>
            </a:r>
          </a:p>
        </p:txBody>
      </p:sp>
      <p:sp>
        <p:nvSpPr>
          <p:cNvPr id="156" name="Folded Corner 155"/>
          <p:cNvSpPr/>
          <p:nvPr/>
        </p:nvSpPr>
        <p:spPr>
          <a:xfrm>
            <a:off x="2471077" y="5059177"/>
            <a:ext cx="719794" cy="381000"/>
          </a:xfrm>
          <a:prstGeom prst="foldedCorner">
            <a:avLst>
              <a:gd name="adj" fmla="val 3867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Gill Sans Light"/>
                <a:cs typeface="Gill Sans Light"/>
              </a:rPr>
              <a:t>Post</a:t>
            </a:r>
          </a:p>
        </p:txBody>
      </p:sp>
      <p:sp>
        <p:nvSpPr>
          <p:cNvPr id="158" name="Folded Corner 157"/>
          <p:cNvSpPr/>
          <p:nvPr/>
        </p:nvSpPr>
        <p:spPr>
          <a:xfrm>
            <a:off x="2471077" y="5595175"/>
            <a:ext cx="719794" cy="381000"/>
          </a:xfrm>
          <a:prstGeom prst="foldedCorner">
            <a:avLst>
              <a:gd name="adj" fmla="val 3867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Gill Sans Light"/>
                <a:cs typeface="Gill Sans Light"/>
              </a:rPr>
              <a:t>Post</a:t>
            </a:r>
          </a:p>
        </p:txBody>
      </p:sp>
      <p:sp>
        <p:nvSpPr>
          <p:cNvPr id="159" name="Folded Corner 158"/>
          <p:cNvSpPr/>
          <p:nvPr/>
        </p:nvSpPr>
        <p:spPr>
          <a:xfrm>
            <a:off x="6102181" y="3987179"/>
            <a:ext cx="719794" cy="381000"/>
          </a:xfrm>
          <a:prstGeom prst="foldedCorner">
            <a:avLst>
              <a:gd name="adj" fmla="val 3867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Gill Sans Light"/>
                <a:cs typeface="Gill Sans Light"/>
              </a:rPr>
              <a:t>Post</a:t>
            </a:r>
          </a:p>
        </p:txBody>
      </p:sp>
      <p:sp>
        <p:nvSpPr>
          <p:cNvPr id="160" name="Folded Corner 159"/>
          <p:cNvSpPr/>
          <p:nvPr/>
        </p:nvSpPr>
        <p:spPr>
          <a:xfrm>
            <a:off x="6102181" y="4523178"/>
            <a:ext cx="719794" cy="381000"/>
          </a:xfrm>
          <a:prstGeom prst="foldedCorner">
            <a:avLst>
              <a:gd name="adj" fmla="val 3867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Gill Sans Light"/>
                <a:cs typeface="Gill Sans Light"/>
              </a:rPr>
              <a:t>Post</a:t>
            </a:r>
          </a:p>
        </p:txBody>
      </p:sp>
      <p:sp>
        <p:nvSpPr>
          <p:cNvPr id="161" name="Folded Corner 160"/>
          <p:cNvSpPr/>
          <p:nvPr/>
        </p:nvSpPr>
        <p:spPr>
          <a:xfrm>
            <a:off x="6102181" y="5059177"/>
            <a:ext cx="719794" cy="381000"/>
          </a:xfrm>
          <a:prstGeom prst="foldedCorner">
            <a:avLst>
              <a:gd name="adj" fmla="val 3867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Gill Sans Light"/>
                <a:cs typeface="Gill Sans Light"/>
              </a:rPr>
              <a:t>Post</a:t>
            </a:r>
          </a:p>
        </p:txBody>
      </p:sp>
      <p:pic>
        <p:nvPicPr>
          <p:cNvPr id="23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83112" y="2741928"/>
            <a:ext cx="457200" cy="457200"/>
          </a:xfrm>
          <a:prstGeom prst="rect">
            <a:avLst/>
          </a:prstGeom>
          <a:noFill/>
        </p:spPr>
      </p:pic>
      <p:pic>
        <p:nvPicPr>
          <p:cNvPr id="26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5082" y="4259136"/>
            <a:ext cx="457200" cy="457200"/>
          </a:xfrm>
          <a:prstGeom prst="rect">
            <a:avLst/>
          </a:prstGeom>
          <a:noFill/>
        </p:spPr>
      </p:pic>
      <p:pic>
        <p:nvPicPr>
          <p:cNvPr id="28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60" y="5044040"/>
            <a:ext cx="457200" cy="457200"/>
          </a:xfrm>
          <a:prstGeom prst="rect">
            <a:avLst/>
          </a:prstGeom>
          <a:noFill/>
        </p:spPr>
      </p:pic>
      <p:pic>
        <p:nvPicPr>
          <p:cNvPr id="29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545" y="6072253"/>
            <a:ext cx="457200" cy="457200"/>
          </a:xfrm>
          <a:prstGeom prst="rect">
            <a:avLst/>
          </a:prstGeom>
          <a:noFill/>
        </p:spPr>
      </p:pic>
      <p:pic>
        <p:nvPicPr>
          <p:cNvPr id="30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83871" y="2147346"/>
            <a:ext cx="457200" cy="457200"/>
          </a:xfrm>
          <a:prstGeom prst="rect">
            <a:avLst/>
          </a:prstGeom>
          <a:noFill/>
        </p:spPr>
      </p:pic>
      <p:pic>
        <p:nvPicPr>
          <p:cNvPr id="34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3104" y="5027634"/>
            <a:ext cx="457200" cy="457200"/>
          </a:xfrm>
          <a:prstGeom prst="rect">
            <a:avLst/>
          </a:prstGeom>
          <a:noFill/>
        </p:spPr>
      </p:pic>
      <p:pic>
        <p:nvPicPr>
          <p:cNvPr id="35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61041" y="6183786"/>
            <a:ext cx="457200" cy="457200"/>
          </a:xfrm>
          <a:prstGeom prst="rect">
            <a:avLst/>
          </a:prstGeom>
          <a:noFill/>
        </p:spPr>
      </p:pic>
      <p:pic>
        <p:nvPicPr>
          <p:cNvPr id="36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3548" y="6039123"/>
            <a:ext cx="457200" cy="457200"/>
          </a:xfrm>
          <a:prstGeom prst="rect">
            <a:avLst/>
          </a:prstGeom>
          <a:noFill/>
        </p:spPr>
      </p:pic>
      <p:pic>
        <p:nvPicPr>
          <p:cNvPr id="38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0835" y="4863307"/>
            <a:ext cx="457200" cy="457200"/>
          </a:xfrm>
          <a:prstGeom prst="rect">
            <a:avLst/>
          </a:prstGeom>
          <a:noFill/>
        </p:spPr>
      </p:pic>
      <p:pic>
        <p:nvPicPr>
          <p:cNvPr id="39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1903" y="5308762"/>
            <a:ext cx="457200" cy="457200"/>
          </a:xfrm>
          <a:prstGeom prst="rect">
            <a:avLst/>
          </a:prstGeom>
          <a:noFill/>
        </p:spPr>
      </p:pic>
      <p:pic>
        <p:nvPicPr>
          <p:cNvPr id="40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83594" y="4966792"/>
            <a:ext cx="457200" cy="457200"/>
          </a:xfrm>
          <a:prstGeom prst="rect">
            <a:avLst/>
          </a:prstGeom>
          <a:noFill/>
        </p:spPr>
      </p:pic>
      <p:pic>
        <p:nvPicPr>
          <p:cNvPr id="41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4400" y="2319231"/>
            <a:ext cx="457200" cy="457200"/>
          </a:xfrm>
          <a:prstGeom prst="rect">
            <a:avLst/>
          </a:prstGeom>
          <a:noFill/>
        </p:spPr>
      </p:pic>
      <p:pic>
        <p:nvPicPr>
          <p:cNvPr id="42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5876" y="6197923"/>
            <a:ext cx="457200" cy="457200"/>
          </a:xfrm>
          <a:prstGeom prst="rect">
            <a:avLst/>
          </a:prstGeom>
          <a:noFill/>
        </p:spPr>
      </p:pic>
      <p:pic>
        <p:nvPicPr>
          <p:cNvPr id="43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42477" y="6300853"/>
            <a:ext cx="457200" cy="457200"/>
          </a:xfrm>
          <a:prstGeom prst="rect">
            <a:avLst/>
          </a:prstGeom>
          <a:noFill/>
        </p:spPr>
      </p:pic>
      <p:pic>
        <p:nvPicPr>
          <p:cNvPr id="60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5904" y="1609809"/>
            <a:ext cx="457200" cy="457200"/>
          </a:xfrm>
          <a:prstGeom prst="rect">
            <a:avLst/>
          </a:prstGeom>
          <a:noFill/>
        </p:spPr>
      </p:pic>
      <p:pic>
        <p:nvPicPr>
          <p:cNvPr id="61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9018" y="1591790"/>
            <a:ext cx="457200" cy="457200"/>
          </a:xfrm>
          <a:prstGeom prst="rect">
            <a:avLst/>
          </a:prstGeom>
          <a:noFill/>
        </p:spPr>
      </p:pic>
      <p:pic>
        <p:nvPicPr>
          <p:cNvPr id="62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0435" y="4394293"/>
            <a:ext cx="457200" cy="457200"/>
          </a:xfrm>
          <a:prstGeom prst="rect">
            <a:avLst/>
          </a:prstGeom>
          <a:noFill/>
        </p:spPr>
      </p:pic>
      <p:pic>
        <p:nvPicPr>
          <p:cNvPr id="63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02302" y="6033592"/>
            <a:ext cx="457200" cy="457200"/>
          </a:xfrm>
          <a:prstGeom prst="rect">
            <a:avLst/>
          </a:prstGeom>
          <a:noFill/>
        </p:spPr>
      </p:pic>
      <p:pic>
        <p:nvPicPr>
          <p:cNvPr id="64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14703" y="5945028"/>
            <a:ext cx="457200" cy="457200"/>
          </a:xfrm>
          <a:prstGeom prst="rect">
            <a:avLst/>
          </a:prstGeom>
          <a:noFill/>
        </p:spPr>
      </p:pic>
      <p:pic>
        <p:nvPicPr>
          <p:cNvPr id="65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40312" y="3405553"/>
            <a:ext cx="457200" cy="457200"/>
          </a:xfrm>
          <a:prstGeom prst="rect">
            <a:avLst/>
          </a:prstGeom>
          <a:noFill/>
        </p:spPr>
      </p:pic>
      <p:pic>
        <p:nvPicPr>
          <p:cNvPr id="66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3788" y="2492616"/>
            <a:ext cx="457200" cy="457200"/>
          </a:xfrm>
          <a:prstGeom prst="rect">
            <a:avLst/>
          </a:prstGeom>
          <a:noFill/>
        </p:spPr>
      </p:pic>
      <p:pic>
        <p:nvPicPr>
          <p:cNvPr id="67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00748" y="3436581"/>
            <a:ext cx="457200" cy="457200"/>
          </a:xfrm>
          <a:prstGeom prst="rect">
            <a:avLst/>
          </a:prstGeom>
          <a:noFill/>
        </p:spPr>
      </p:pic>
      <p:pic>
        <p:nvPicPr>
          <p:cNvPr id="68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17519" y="5998255"/>
            <a:ext cx="457200" cy="457200"/>
          </a:xfrm>
          <a:prstGeom prst="rect">
            <a:avLst/>
          </a:prstGeom>
          <a:noFill/>
        </p:spPr>
      </p:pic>
      <p:pic>
        <p:nvPicPr>
          <p:cNvPr id="69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246" y="5233269"/>
            <a:ext cx="457200" cy="457200"/>
          </a:xfrm>
          <a:prstGeom prst="rect">
            <a:avLst/>
          </a:prstGeom>
          <a:noFill/>
        </p:spPr>
      </p:pic>
      <p:pic>
        <p:nvPicPr>
          <p:cNvPr id="70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3682" y="5173798"/>
            <a:ext cx="457200" cy="457200"/>
          </a:xfrm>
          <a:prstGeom prst="rect">
            <a:avLst/>
          </a:prstGeom>
          <a:noFill/>
        </p:spPr>
      </p:pic>
      <p:pic>
        <p:nvPicPr>
          <p:cNvPr id="71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9293" y="5170647"/>
            <a:ext cx="457200" cy="457200"/>
          </a:xfrm>
          <a:prstGeom prst="rect">
            <a:avLst/>
          </a:prstGeom>
          <a:noFill/>
        </p:spPr>
      </p:pic>
      <p:pic>
        <p:nvPicPr>
          <p:cNvPr id="72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9003" y="2200359"/>
            <a:ext cx="457200" cy="457200"/>
          </a:xfrm>
          <a:prstGeom prst="rect">
            <a:avLst/>
          </a:prstGeom>
          <a:noFill/>
        </p:spPr>
      </p:pic>
      <p:pic>
        <p:nvPicPr>
          <p:cNvPr id="73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8604" y="2705983"/>
            <a:ext cx="457200" cy="457200"/>
          </a:xfrm>
          <a:prstGeom prst="rect">
            <a:avLst/>
          </a:prstGeom>
          <a:noFill/>
        </p:spPr>
      </p:pic>
      <p:pic>
        <p:nvPicPr>
          <p:cNvPr id="74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67276" y="3436463"/>
            <a:ext cx="457200" cy="457200"/>
          </a:xfrm>
          <a:prstGeom prst="rect">
            <a:avLst/>
          </a:prstGeom>
          <a:noFill/>
        </p:spPr>
      </p:pic>
      <p:pic>
        <p:nvPicPr>
          <p:cNvPr id="75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62775" y="3710962"/>
            <a:ext cx="457200" cy="457200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774204" y="2776431"/>
            <a:ext cx="636676" cy="1147869"/>
            <a:chOff x="774204" y="2776431"/>
            <a:chExt cx="636676" cy="1147869"/>
          </a:xfrm>
        </p:grpSpPr>
        <p:pic>
          <p:nvPicPr>
            <p:cNvPr id="25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204" y="3151578"/>
              <a:ext cx="609600" cy="609600"/>
            </a:xfrm>
            <a:prstGeom prst="rect">
              <a:avLst/>
            </a:prstGeom>
            <a:noFill/>
          </p:spPr>
        </p:pic>
        <p:sp>
          <p:nvSpPr>
            <p:cNvPr id="44" name="Folded Corner 43"/>
            <p:cNvSpPr/>
            <p:nvPr/>
          </p:nvSpPr>
          <p:spPr>
            <a:xfrm>
              <a:off x="951084" y="3800483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>
                  <a:solidFill>
                    <a:prstClr val="white"/>
                  </a:solidFill>
                  <a:latin typeface="Calibri"/>
                </a:rPr>
                <a:t>Post</a:t>
              </a:r>
            </a:p>
          </p:txBody>
        </p:sp>
        <p:sp>
          <p:nvSpPr>
            <p:cNvPr id="76" name="Cloud Callout 75"/>
            <p:cNvSpPr/>
            <p:nvPr/>
          </p:nvSpPr>
          <p:spPr>
            <a:xfrm>
              <a:off x="970943" y="2776431"/>
              <a:ext cx="439937" cy="314241"/>
            </a:xfrm>
            <a:prstGeom prst="cloudCallout">
              <a:avLst>
                <a:gd name="adj1" fmla="val -21558"/>
                <a:gd name="adj2" fmla="val 7263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21051" y="3694695"/>
            <a:ext cx="690094" cy="1145458"/>
            <a:chOff x="221051" y="3694695"/>
            <a:chExt cx="690094" cy="1145458"/>
          </a:xfrm>
        </p:grpSpPr>
        <p:pic>
          <p:nvPicPr>
            <p:cNvPr id="27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545" y="4063379"/>
              <a:ext cx="609600" cy="609600"/>
            </a:xfrm>
            <a:prstGeom prst="rect">
              <a:avLst/>
            </a:prstGeom>
            <a:noFill/>
          </p:spPr>
        </p:pic>
        <p:sp>
          <p:nvSpPr>
            <p:cNvPr id="47" name="Folded Corner 46"/>
            <p:cNvSpPr/>
            <p:nvPr/>
          </p:nvSpPr>
          <p:spPr>
            <a:xfrm>
              <a:off x="451217" y="4716336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>
                  <a:solidFill>
                    <a:prstClr val="black"/>
                  </a:solidFill>
                  <a:latin typeface="Calibri"/>
                </a:rPr>
                <a:t>Post</a:t>
              </a:r>
            </a:p>
          </p:txBody>
        </p:sp>
        <p:sp>
          <p:nvSpPr>
            <p:cNvPr id="77" name="Cloud Callout 76"/>
            <p:cNvSpPr/>
            <p:nvPr/>
          </p:nvSpPr>
          <p:spPr>
            <a:xfrm>
              <a:off x="221051" y="3694695"/>
              <a:ext cx="439937" cy="314241"/>
            </a:xfrm>
            <a:prstGeom prst="cloudCallout">
              <a:avLst>
                <a:gd name="adj1" fmla="val 31158"/>
                <a:gd name="adj2" fmla="val 9020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588813" y="4594344"/>
            <a:ext cx="702998" cy="1101161"/>
            <a:chOff x="3635512" y="4024750"/>
            <a:chExt cx="702998" cy="1101161"/>
          </a:xfrm>
        </p:grpSpPr>
        <p:pic>
          <p:nvPicPr>
            <p:cNvPr id="32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5512" y="4357708"/>
              <a:ext cx="609600" cy="609600"/>
            </a:xfrm>
            <a:prstGeom prst="rect">
              <a:avLst/>
            </a:prstGeom>
            <a:noFill/>
          </p:spPr>
        </p:pic>
        <p:sp>
          <p:nvSpPr>
            <p:cNvPr id="45" name="Folded Corner 44"/>
            <p:cNvSpPr/>
            <p:nvPr/>
          </p:nvSpPr>
          <p:spPr>
            <a:xfrm>
              <a:off x="3864561" y="5002094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>
                  <a:solidFill>
                    <a:prstClr val="black"/>
                  </a:solidFill>
                  <a:latin typeface="Calibri"/>
                </a:rPr>
                <a:t>Post</a:t>
              </a:r>
            </a:p>
          </p:txBody>
        </p:sp>
        <p:sp>
          <p:nvSpPr>
            <p:cNvPr id="81" name="Cloud Callout 80"/>
            <p:cNvSpPr/>
            <p:nvPr/>
          </p:nvSpPr>
          <p:spPr>
            <a:xfrm>
              <a:off x="3898573" y="4024750"/>
              <a:ext cx="439937" cy="314241"/>
            </a:xfrm>
            <a:prstGeom prst="cloudCallout">
              <a:avLst>
                <a:gd name="adj1" fmla="val -21558"/>
                <a:gd name="adj2" fmla="val 7263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587463" y="3761178"/>
            <a:ext cx="618378" cy="1123341"/>
            <a:chOff x="4587463" y="3761178"/>
            <a:chExt cx="618378" cy="1123341"/>
          </a:xfrm>
        </p:grpSpPr>
        <p:pic>
          <p:nvPicPr>
            <p:cNvPr id="31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7463" y="4119366"/>
              <a:ext cx="609600" cy="609600"/>
            </a:xfrm>
            <a:prstGeom prst="rect">
              <a:avLst/>
            </a:prstGeom>
            <a:noFill/>
          </p:spPr>
        </p:pic>
        <p:sp>
          <p:nvSpPr>
            <p:cNvPr id="49" name="Folded Corner 48"/>
            <p:cNvSpPr/>
            <p:nvPr/>
          </p:nvSpPr>
          <p:spPr>
            <a:xfrm>
              <a:off x="4779861" y="4760702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>
                  <a:solidFill>
                    <a:prstClr val="black"/>
                  </a:solidFill>
                  <a:latin typeface="Calibri"/>
                </a:rPr>
                <a:t>Post</a:t>
              </a:r>
            </a:p>
          </p:txBody>
        </p:sp>
        <p:sp>
          <p:nvSpPr>
            <p:cNvPr id="82" name="Cloud Callout 81"/>
            <p:cNvSpPr/>
            <p:nvPr/>
          </p:nvSpPr>
          <p:spPr>
            <a:xfrm>
              <a:off x="4765904" y="3761178"/>
              <a:ext cx="439937" cy="314241"/>
            </a:xfrm>
            <a:prstGeom prst="cloudCallout">
              <a:avLst>
                <a:gd name="adj1" fmla="val -21558"/>
                <a:gd name="adj2" fmla="val 72637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647332" y="2222445"/>
            <a:ext cx="691527" cy="1345989"/>
            <a:chOff x="4647332" y="2222445"/>
            <a:chExt cx="691527" cy="1345989"/>
          </a:xfrm>
        </p:grpSpPr>
        <p:pic>
          <p:nvPicPr>
            <p:cNvPr id="33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332" y="2627983"/>
              <a:ext cx="609600" cy="609600"/>
            </a:xfrm>
            <a:prstGeom prst="rect">
              <a:avLst/>
            </a:prstGeom>
            <a:noFill/>
          </p:spPr>
        </p:pic>
        <p:sp>
          <p:nvSpPr>
            <p:cNvPr id="50" name="Folded Corner 49"/>
            <p:cNvSpPr/>
            <p:nvPr/>
          </p:nvSpPr>
          <p:spPr>
            <a:xfrm>
              <a:off x="4843906" y="3266233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>
                  <a:solidFill>
                    <a:prstClr val="white"/>
                  </a:solidFill>
                  <a:latin typeface="Calibri"/>
                </a:rPr>
                <a:t>Post</a:t>
              </a:r>
            </a:p>
          </p:txBody>
        </p:sp>
        <p:sp>
          <p:nvSpPr>
            <p:cNvPr id="51" name="Folded Corner 50"/>
            <p:cNvSpPr/>
            <p:nvPr/>
          </p:nvSpPr>
          <p:spPr>
            <a:xfrm>
              <a:off x="4843906" y="3444617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>
                  <a:solidFill>
                    <a:prstClr val="white"/>
                  </a:solidFill>
                  <a:latin typeface="Calibri"/>
                </a:rPr>
                <a:t>Post</a:t>
              </a:r>
            </a:p>
          </p:txBody>
        </p:sp>
        <p:sp>
          <p:nvSpPr>
            <p:cNvPr id="83" name="Cloud Callout 82"/>
            <p:cNvSpPr/>
            <p:nvPr/>
          </p:nvSpPr>
          <p:spPr>
            <a:xfrm>
              <a:off x="4898922" y="2222445"/>
              <a:ext cx="439937" cy="314241"/>
            </a:xfrm>
            <a:prstGeom prst="cloudCallout">
              <a:avLst>
                <a:gd name="adj1" fmla="val -21558"/>
                <a:gd name="adj2" fmla="val 72637"/>
              </a:avLst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19503" y="2776431"/>
            <a:ext cx="685804" cy="1134746"/>
            <a:chOff x="7519503" y="2776431"/>
            <a:chExt cx="685804" cy="1134746"/>
          </a:xfrm>
        </p:grpSpPr>
        <p:pic>
          <p:nvPicPr>
            <p:cNvPr id="24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9503" y="3163183"/>
              <a:ext cx="609600" cy="609600"/>
            </a:xfrm>
            <a:prstGeom prst="rect">
              <a:avLst/>
            </a:prstGeom>
            <a:noFill/>
          </p:spPr>
        </p:pic>
        <p:sp>
          <p:nvSpPr>
            <p:cNvPr id="48" name="Folded Corner 47"/>
            <p:cNvSpPr/>
            <p:nvPr/>
          </p:nvSpPr>
          <p:spPr>
            <a:xfrm>
              <a:off x="7652486" y="3787360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>
                  <a:solidFill>
                    <a:prstClr val="black"/>
                  </a:solidFill>
                  <a:latin typeface="Calibri"/>
                </a:rPr>
                <a:t>Post</a:t>
              </a:r>
            </a:p>
          </p:txBody>
        </p:sp>
        <p:sp>
          <p:nvSpPr>
            <p:cNvPr id="85" name="Cloud Callout 84"/>
            <p:cNvSpPr/>
            <p:nvPr/>
          </p:nvSpPr>
          <p:spPr>
            <a:xfrm>
              <a:off x="7765370" y="2776431"/>
              <a:ext cx="439937" cy="314241"/>
            </a:xfrm>
            <a:prstGeom prst="cloudCallout">
              <a:avLst>
                <a:gd name="adj1" fmla="val -21558"/>
                <a:gd name="adj2" fmla="val 72637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382000" y="3287496"/>
            <a:ext cx="609600" cy="1212942"/>
            <a:chOff x="8382000" y="3287496"/>
            <a:chExt cx="609600" cy="1212942"/>
          </a:xfrm>
        </p:grpSpPr>
        <p:pic>
          <p:nvPicPr>
            <p:cNvPr id="37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0" y="3725346"/>
              <a:ext cx="609600" cy="609600"/>
            </a:xfrm>
            <a:prstGeom prst="rect">
              <a:avLst/>
            </a:prstGeom>
            <a:noFill/>
          </p:spPr>
        </p:pic>
        <p:sp>
          <p:nvSpPr>
            <p:cNvPr id="46" name="Folded Corner 45"/>
            <p:cNvSpPr/>
            <p:nvPr/>
          </p:nvSpPr>
          <p:spPr>
            <a:xfrm>
              <a:off x="8566886" y="4376621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>
                  <a:solidFill>
                    <a:prstClr val="black"/>
                  </a:solidFill>
                  <a:latin typeface="Calibri"/>
                </a:rPr>
                <a:t>Post</a:t>
              </a:r>
            </a:p>
          </p:txBody>
        </p:sp>
        <p:sp>
          <p:nvSpPr>
            <p:cNvPr id="87" name="Cloud Callout 86"/>
            <p:cNvSpPr/>
            <p:nvPr/>
          </p:nvSpPr>
          <p:spPr>
            <a:xfrm>
              <a:off x="8534403" y="3287496"/>
              <a:ext cx="439937" cy="314241"/>
            </a:xfrm>
            <a:prstGeom prst="cloudCallout">
              <a:avLst>
                <a:gd name="adj1" fmla="val -6496"/>
                <a:gd name="adj2" fmla="val 93723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11385" y="2200823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792382" y="2437036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794782" y="3153796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469953" y="3983496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244074" y="4951812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943500" y="4753679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700748" y="4899623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410459" y="5791509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357267" y="5743876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2347348" y="6020433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3588813" y="2437036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3504147" y="1325831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3553807" y="5903921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4709134" y="5715247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4574416" y="4851691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333765" y="4706508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5594761" y="5925698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5362436" y="3147002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5618902" y="1915472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4857056" y="1335711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4194160" y="1830193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111" name="TextBox 110"/>
          <p:cNvSpPr txBox="1"/>
          <p:nvPr/>
        </p:nvSpPr>
        <p:spPr>
          <a:xfrm rot="10800000">
            <a:off x="4035366" y="3135959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7227874" y="4538147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7068888" y="3418827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7829783" y="4071958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8633934" y="2036945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7787681" y="5036357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7308492" y="5658370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8111867" y="5751675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8597759" y="4662150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262" name="Rectangle 261"/>
          <p:cNvSpPr/>
          <p:nvPr/>
        </p:nvSpPr>
        <p:spPr>
          <a:xfrm>
            <a:off x="-8836" y="1325831"/>
            <a:ext cx="9170450" cy="553216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59" name="Group 258"/>
          <p:cNvGrpSpPr/>
          <p:nvPr/>
        </p:nvGrpSpPr>
        <p:grpSpPr>
          <a:xfrm>
            <a:off x="410459" y="1830193"/>
            <a:ext cx="8324327" cy="4699260"/>
            <a:chOff x="410459" y="1830193"/>
            <a:chExt cx="8324327" cy="469926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10459" y="2741928"/>
              <a:ext cx="649715" cy="763364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V="1">
              <a:off x="1060174" y="2949816"/>
              <a:ext cx="850348" cy="555476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1060174" y="3505292"/>
              <a:ext cx="850348" cy="220054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1060174" y="3516334"/>
              <a:ext cx="533508" cy="984104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flipV="1">
              <a:off x="535703" y="3505292"/>
              <a:ext cx="524471" cy="889001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1910522" y="2949816"/>
              <a:ext cx="789155" cy="337680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 flipV="1">
              <a:off x="1910522" y="3266234"/>
              <a:ext cx="789155" cy="459112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 flipV="1">
              <a:off x="1593682" y="3287496"/>
              <a:ext cx="1105995" cy="1212943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1822282" y="3287496"/>
              <a:ext cx="877395" cy="2118193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flipH="1">
              <a:off x="2699677" y="1830193"/>
              <a:ext cx="966758" cy="1457303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 flipH="1">
              <a:off x="2699677" y="2949816"/>
              <a:ext cx="966758" cy="316418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H="1" flipV="1">
              <a:off x="2699677" y="3287496"/>
              <a:ext cx="1494484" cy="407200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 flipH="1" flipV="1">
              <a:off x="2699677" y="3287496"/>
              <a:ext cx="1145759" cy="2021266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1060174" y="3523128"/>
              <a:ext cx="0" cy="1745828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flipV="1">
              <a:off x="410459" y="4394293"/>
              <a:ext cx="125244" cy="1011397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 flipH="1" flipV="1">
              <a:off x="535703" y="4394293"/>
              <a:ext cx="524471" cy="926851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 flipV="1">
              <a:off x="1469954" y="4523178"/>
              <a:ext cx="123728" cy="1750076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flipV="1">
              <a:off x="535703" y="6273253"/>
              <a:ext cx="934250" cy="27601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1469953" y="6273254"/>
              <a:ext cx="1001124" cy="256199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>
              <a:off x="2699677" y="3287496"/>
              <a:ext cx="966758" cy="3208827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4326995" y="2406277"/>
              <a:ext cx="673768" cy="543539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flipH="1">
              <a:off x="2699677" y="2949816"/>
              <a:ext cx="2301086" cy="337680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flipV="1">
              <a:off x="4926493" y="3725346"/>
              <a:ext cx="569383" cy="797832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4926493" y="4523178"/>
              <a:ext cx="569383" cy="785584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 flipV="1">
              <a:off x="4926493" y="3418827"/>
              <a:ext cx="1489768" cy="1119320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 flipH="1" flipV="1">
              <a:off x="3851874" y="5308762"/>
              <a:ext cx="857260" cy="131415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/>
          </p:nvCxnSpPr>
          <p:spPr>
            <a:xfrm flipV="1">
              <a:off x="4843906" y="5335648"/>
              <a:ext cx="651970" cy="959383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 flipH="1">
              <a:off x="5724476" y="3444617"/>
              <a:ext cx="691785" cy="3051706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>
              <a:off x="5000763" y="1830193"/>
              <a:ext cx="0" cy="1119623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>
              <a:off x="5724476" y="2437036"/>
              <a:ext cx="691785" cy="968517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>
              <a:off x="5000763" y="2949816"/>
              <a:ext cx="1415498" cy="469011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>
              <a:off x="6416261" y="3418827"/>
              <a:ext cx="811613" cy="568352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>
              <a:off x="6416261" y="3418827"/>
              <a:ext cx="1371420" cy="149608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flipV="1">
              <a:off x="7765370" y="2627983"/>
              <a:ext cx="969416" cy="943244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>
              <a:off x="6416261" y="3405553"/>
              <a:ext cx="892231" cy="1768245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>
              <a:off x="8633934" y="4168162"/>
              <a:ext cx="100852" cy="1065108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>
              <a:off x="7787681" y="3568434"/>
              <a:ext cx="104633" cy="1104545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>
              <a:off x="7227874" y="3983496"/>
              <a:ext cx="664440" cy="1553406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/>
          </p:nvCxnSpPr>
          <p:spPr>
            <a:xfrm>
              <a:off x="7765370" y="3568434"/>
              <a:ext cx="868564" cy="599728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 flipH="1" flipV="1">
              <a:off x="6416261" y="3444617"/>
              <a:ext cx="1003714" cy="2753307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 flipV="1">
              <a:off x="8205307" y="4168162"/>
              <a:ext cx="428627" cy="2182162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8" name="Group 347"/>
          <p:cNvGrpSpPr/>
          <p:nvPr/>
        </p:nvGrpSpPr>
        <p:grpSpPr>
          <a:xfrm>
            <a:off x="4675453" y="3420768"/>
            <a:ext cx="1740001" cy="3045903"/>
            <a:chOff x="4675453" y="3420768"/>
            <a:chExt cx="1740001" cy="3045903"/>
          </a:xfrm>
        </p:grpSpPr>
        <p:cxnSp>
          <p:nvCxnSpPr>
            <p:cNvPr id="286" name="Straight Connector 285"/>
            <p:cNvCxnSpPr/>
            <p:nvPr/>
          </p:nvCxnSpPr>
          <p:spPr>
            <a:xfrm flipV="1">
              <a:off x="4925686" y="3727287"/>
              <a:ext cx="569383" cy="797832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/>
          </p:nvCxnSpPr>
          <p:spPr>
            <a:xfrm>
              <a:off x="4925686" y="4525119"/>
              <a:ext cx="569383" cy="785584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/>
          </p:nvCxnSpPr>
          <p:spPr>
            <a:xfrm flipV="1">
              <a:off x="4925686" y="3420768"/>
              <a:ext cx="1489768" cy="1119320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/>
          </p:nvCxnSpPr>
          <p:spPr>
            <a:xfrm flipV="1">
              <a:off x="4843099" y="5337589"/>
              <a:ext cx="651970" cy="959383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319" name="Oval 318"/>
            <p:cNvSpPr/>
            <p:nvPr/>
          </p:nvSpPr>
          <p:spPr>
            <a:xfrm>
              <a:off x="4745858" y="4368179"/>
              <a:ext cx="327753" cy="32775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0" name="Oval 319"/>
            <p:cNvSpPr/>
            <p:nvPr/>
          </p:nvSpPr>
          <p:spPr>
            <a:xfrm>
              <a:off x="5326312" y="3553469"/>
              <a:ext cx="327753" cy="32775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1" name="Oval 320"/>
            <p:cNvSpPr/>
            <p:nvPr/>
          </p:nvSpPr>
          <p:spPr>
            <a:xfrm>
              <a:off x="5286055" y="5146826"/>
              <a:ext cx="327753" cy="32775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2" name="Oval 321"/>
            <p:cNvSpPr/>
            <p:nvPr/>
          </p:nvSpPr>
          <p:spPr>
            <a:xfrm>
              <a:off x="4675453" y="6138918"/>
              <a:ext cx="327753" cy="32775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49" name="Group 348"/>
          <p:cNvGrpSpPr/>
          <p:nvPr/>
        </p:nvGrpSpPr>
        <p:grpSpPr>
          <a:xfrm>
            <a:off x="253497" y="1681464"/>
            <a:ext cx="4746459" cy="5029709"/>
            <a:chOff x="253497" y="1681464"/>
            <a:chExt cx="4746459" cy="5029709"/>
          </a:xfrm>
        </p:grpSpPr>
        <p:cxnSp>
          <p:nvCxnSpPr>
            <p:cNvPr id="264" name="Straight Connector 263"/>
            <p:cNvCxnSpPr/>
            <p:nvPr/>
          </p:nvCxnSpPr>
          <p:spPr>
            <a:xfrm>
              <a:off x="409652" y="2743869"/>
              <a:ext cx="649715" cy="763364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 flipV="1">
              <a:off x="1059367" y="2951757"/>
              <a:ext cx="850348" cy="555476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>
              <a:off x="1059367" y="3507233"/>
              <a:ext cx="850348" cy="220054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>
              <a:off x="1059367" y="3518275"/>
              <a:ext cx="533508" cy="984104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 flipV="1">
              <a:off x="534896" y="3507233"/>
              <a:ext cx="524471" cy="889001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/>
          </p:nvCxnSpPr>
          <p:spPr>
            <a:xfrm>
              <a:off x="1909715" y="2951757"/>
              <a:ext cx="789155" cy="337680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V="1">
              <a:off x="1909715" y="3268175"/>
              <a:ext cx="789155" cy="459112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 flipV="1">
              <a:off x="1592875" y="3289437"/>
              <a:ext cx="1105995" cy="1212943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/>
          </p:nvCxnSpPr>
          <p:spPr>
            <a:xfrm flipV="1">
              <a:off x="1821475" y="3289437"/>
              <a:ext cx="877395" cy="2118193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/>
          </p:nvCxnSpPr>
          <p:spPr>
            <a:xfrm flipH="1">
              <a:off x="2698870" y="1832134"/>
              <a:ext cx="966758" cy="1457303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/>
          </p:nvCxnSpPr>
          <p:spPr>
            <a:xfrm flipH="1">
              <a:off x="2698870" y="2951757"/>
              <a:ext cx="966758" cy="316418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/>
          </p:nvCxnSpPr>
          <p:spPr>
            <a:xfrm flipH="1" flipV="1">
              <a:off x="2698870" y="3289437"/>
              <a:ext cx="1494484" cy="407200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/>
          </p:nvCxnSpPr>
          <p:spPr>
            <a:xfrm flipH="1" flipV="1">
              <a:off x="2698870" y="3289437"/>
              <a:ext cx="1145759" cy="2021266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/>
          </p:nvCxnSpPr>
          <p:spPr>
            <a:xfrm flipV="1">
              <a:off x="1059367" y="3525069"/>
              <a:ext cx="0" cy="1745828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 flipV="1">
              <a:off x="409652" y="4396234"/>
              <a:ext cx="125244" cy="1011397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/>
          </p:nvCxnSpPr>
          <p:spPr>
            <a:xfrm flipH="1" flipV="1">
              <a:off x="534896" y="4396234"/>
              <a:ext cx="524471" cy="926851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/>
          </p:nvCxnSpPr>
          <p:spPr>
            <a:xfrm flipV="1">
              <a:off x="1469147" y="4525119"/>
              <a:ext cx="123728" cy="1750076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/>
          </p:nvCxnSpPr>
          <p:spPr>
            <a:xfrm flipV="1">
              <a:off x="534896" y="6275194"/>
              <a:ext cx="934250" cy="27601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/>
          </p:nvCxnSpPr>
          <p:spPr>
            <a:xfrm>
              <a:off x="1469146" y="6275195"/>
              <a:ext cx="1001124" cy="256199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>
              <a:off x="2698870" y="3289437"/>
              <a:ext cx="966758" cy="3208827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/>
          </p:nvCxnSpPr>
          <p:spPr>
            <a:xfrm flipH="1">
              <a:off x="2698870" y="2951757"/>
              <a:ext cx="2301086" cy="337680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 flipH="1" flipV="1">
              <a:off x="3851067" y="5310703"/>
              <a:ext cx="857260" cy="131415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Oval 304"/>
            <p:cNvSpPr/>
            <p:nvPr/>
          </p:nvSpPr>
          <p:spPr>
            <a:xfrm>
              <a:off x="2471077" y="3024760"/>
              <a:ext cx="477532" cy="47753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6" name="Oval 325"/>
            <p:cNvSpPr/>
            <p:nvPr/>
          </p:nvSpPr>
          <p:spPr>
            <a:xfrm>
              <a:off x="3531041" y="2771866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7" name="Oval 326"/>
            <p:cNvSpPr/>
            <p:nvPr/>
          </p:nvSpPr>
          <p:spPr>
            <a:xfrm>
              <a:off x="3504147" y="1681464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8" name="Oval 327"/>
            <p:cNvSpPr/>
            <p:nvPr/>
          </p:nvSpPr>
          <p:spPr>
            <a:xfrm>
              <a:off x="4032185" y="3535000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9" name="Oval 328"/>
            <p:cNvSpPr/>
            <p:nvPr/>
          </p:nvSpPr>
          <p:spPr>
            <a:xfrm>
              <a:off x="3687997" y="5123011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0" name="Oval 329"/>
            <p:cNvSpPr/>
            <p:nvPr/>
          </p:nvSpPr>
          <p:spPr>
            <a:xfrm>
              <a:off x="4545257" y="5257966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1" name="Oval 330"/>
            <p:cNvSpPr/>
            <p:nvPr/>
          </p:nvSpPr>
          <p:spPr>
            <a:xfrm>
              <a:off x="3496770" y="6334387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2" name="Oval 331"/>
            <p:cNvSpPr/>
            <p:nvPr/>
          </p:nvSpPr>
          <p:spPr>
            <a:xfrm>
              <a:off x="1410880" y="4334397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3" name="Oval 332"/>
            <p:cNvSpPr/>
            <p:nvPr/>
          </p:nvSpPr>
          <p:spPr>
            <a:xfrm>
              <a:off x="1664624" y="5245523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4" name="Oval 333"/>
            <p:cNvSpPr/>
            <p:nvPr/>
          </p:nvSpPr>
          <p:spPr>
            <a:xfrm>
              <a:off x="1754227" y="2806368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5" name="Oval 334"/>
            <p:cNvSpPr/>
            <p:nvPr/>
          </p:nvSpPr>
          <p:spPr>
            <a:xfrm>
              <a:off x="1758378" y="3575555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6" name="Oval 335"/>
            <p:cNvSpPr/>
            <p:nvPr/>
          </p:nvSpPr>
          <p:spPr>
            <a:xfrm>
              <a:off x="262956" y="2579992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7" name="Oval 336"/>
            <p:cNvSpPr/>
            <p:nvPr/>
          </p:nvSpPr>
          <p:spPr>
            <a:xfrm>
              <a:off x="912141" y="3371111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8" name="Oval 337"/>
            <p:cNvSpPr/>
            <p:nvPr/>
          </p:nvSpPr>
          <p:spPr>
            <a:xfrm>
              <a:off x="363292" y="4277413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9" name="Oval 338"/>
            <p:cNvSpPr/>
            <p:nvPr/>
          </p:nvSpPr>
          <p:spPr>
            <a:xfrm>
              <a:off x="253497" y="5257966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40" name="Oval 339"/>
            <p:cNvSpPr/>
            <p:nvPr/>
          </p:nvSpPr>
          <p:spPr>
            <a:xfrm>
              <a:off x="895490" y="5112424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41" name="Oval 340"/>
            <p:cNvSpPr/>
            <p:nvPr/>
          </p:nvSpPr>
          <p:spPr>
            <a:xfrm>
              <a:off x="1321143" y="6127702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2" name="Oval 341"/>
            <p:cNvSpPr/>
            <p:nvPr/>
          </p:nvSpPr>
          <p:spPr>
            <a:xfrm>
              <a:off x="343230" y="6136976"/>
              <a:ext cx="327753" cy="327753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3" name="Oval 342"/>
            <p:cNvSpPr/>
            <p:nvPr/>
          </p:nvSpPr>
          <p:spPr>
            <a:xfrm>
              <a:off x="2306393" y="6383420"/>
              <a:ext cx="327753" cy="327753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53" name="Group 352"/>
          <p:cNvGrpSpPr/>
          <p:nvPr/>
        </p:nvGrpSpPr>
        <p:grpSpPr>
          <a:xfrm>
            <a:off x="4999956" y="2231357"/>
            <a:ext cx="1415498" cy="1189411"/>
            <a:chOff x="4999956" y="2231357"/>
            <a:chExt cx="1415498" cy="1189411"/>
          </a:xfrm>
        </p:grpSpPr>
        <p:cxnSp>
          <p:nvCxnSpPr>
            <p:cNvPr id="294" name="Straight Connector 293"/>
            <p:cNvCxnSpPr/>
            <p:nvPr/>
          </p:nvCxnSpPr>
          <p:spPr>
            <a:xfrm>
              <a:off x="4999956" y="2951757"/>
              <a:ext cx="1415498" cy="469011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/>
          </p:nvCxnSpPr>
          <p:spPr>
            <a:xfrm>
              <a:off x="5723669" y="2438977"/>
              <a:ext cx="691785" cy="968517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07" name="Oval 306"/>
            <p:cNvSpPr/>
            <p:nvPr/>
          </p:nvSpPr>
          <p:spPr>
            <a:xfrm>
              <a:off x="5568356" y="2231357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352" name="Group 351"/>
          <p:cNvGrpSpPr/>
          <p:nvPr/>
        </p:nvGrpSpPr>
        <p:grpSpPr>
          <a:xfrm>
            <a:off x="5560845" y="3446558"/>
            <a:ext cx="854609" cy="3208110"/>
            <a:chOff x="5560845" y="3446558"/>
            <a:chExt cx="854609" cy="3208110"/>
          </a:xfrm>
        </p:grpSpPr>
        <p:cxnSp>
          <p:nvCxnSpPr>
            <p:cNvPr id="291" name="Straight Connector 290"/>
            <p:cNvCxnSpPr/>
            <p:nvPr/>
          </p:nvCxnSpPr>
          <p:spPr>
            <a:xfrm flipH="1">
              <a:off x="5723669" y="3446558"/>
              <a:ext cx="691785" cy="3051706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18" name="Oval 317"/>
            <p:cNvSpPr/>
            <p:nvPr/>
          </p:nvSpPr>
          <p:spPr>
            <a:xfrm>
              <a:off x="5560845" y="6326915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347" name="Group 346"/>
          <p:cNvGrpSpPr/>
          <p:nvPr/>
        </p:nvGrpSpPr>
        <p:grpSpPr>
          <a:xfrm>
            <a:off x="4163118" y="1693661"/>
            <a:ext cx="996415" cy="1421972"/>
            <a:chOff x="4163118" y="1693661"/>
            <a:chExt cx="996415" cy="1421972"/>
          </a:xfrm>
        </p:grpSpPr>
        <p:cxnSp>
          <p:nvCxnSpPr>
            <p:cNvPr id="284" name="Straight Connector 283"/>
            <p:cNvCxnSpPr/>
            <p:nvPr/>
          </p:nvCxnSpPr>
          <p:spPr>
            <a:xfrm>
              <a:off x="4326188" y="2408218"/>
              <a:ext cx="673768" cy="543539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/>
          </p:nvCxnSpPr>
          <p:spPr>
            <a:xfrm>
              <a:off x="4999956" y="1832134"/>
              <a:ext cx="0" cy="1119623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23" name="Oval 322"/>
            <p:cNvSpPr/>
            <p:nvPr/>
          </p:nvSpPr>
          <p:spPr>
            <a:xfrm>
              <a:off x="4831780" y="2787880"/>
              <a:ext cx="327753" cy="32775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4" name="Oval 323"/>
            <p:cNvSpPr/>
            <p:nvPr/>
          </p:nvSpPr>
          <p:spPr>
            <a:xfrm>
              <a:off x="4797533" y="1693661"/>
              <a:ext cx="327753" cy="32775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5" name="Oval 324"/>
            <p:cNvSpPr/>
            <p:nvPr/>
          </p:nvSpPr>
          <p:spPr>
            <a:xfrm>
              <a:off x="4163118" y="2244341"/>
              <a:ext cx="327753" cy="32775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51" name="Group 350"/>
          <p:cNvGrpSpPr/>
          <p:nvPr/>
        </p:nvGrpSpPr>
        <p:grpSpPr>
          <a:xfrm>
            <a:off x="6177495" y="2455004"/>
            <a:ext cx="2746035" cy="4059196"/>
            <a:chOff x="6177495" y="2455004"/>
            <a:chExt cx="2746035" cy="4059196"/>
          </a:xfrm>
        </p:grpSpPr>
        <p:cxnSp>
          <p:nvCxnSpPr>
            <p:cNvPr id="295" name="Straight Connector 294"/>
            <p:cNvCxnSpPr/>
            <p:nvPr/>
          </p:nvCxnSpPr>
          <p:spPr>
            <a:xfrm>
              <a:off x="6415454" y="3420768"/>
              <a:ext cx="811613" cy="568352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/>
          </p:nvCxnSpPr>
          <p:spPr>
            <a:xfrm>
              <a:off x="6415454" y="3420768"/>
              <a:ext cx="1371420" cy="149608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/>
          </p:nvCxnSpPr>
          <p:spPr>
            <a:xfrm flipV="1">
              <a:off x="7764563" y="2629924"/>
              <a:ext cx="969416" cy="943244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>
              <a:off x="6415454" y="3407494"/>
              <a:ext cx="892231" cy="1768245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/>
          </p:nvCxnSpPr>
          <p:spPr>
            <a:xfrm>
              <a:off x="8633127" y="4170103"/>
              <a:ext cx="100852" cy="1065108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/>
          </p:nvCxnSpPr>
          <p:spPr>
            <a:xfrm>
              <a:off x="7786874" y="3570375"/>
              <a:ext cx="104633" cy="1104545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/>
          </p:nvCxnSpPr>
          <p:spPr>
            <a:xfrm>
              <a:off x="7227067" y="3985437"/>
              <a:ext cx="664440" cy="1553406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>
              <a:off x="7764563" y="3570375"/>
              <a:ext cx="868564" cy="599728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/>
          </p:nvCxnSpPr>
          <p:spPr>
            <a:xfrm flipH="1" flipV="1">
              <a:off x="6415454" y="3446558"/>
              <a:ext cx="1003714" cy="2753307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/>
          </p:nvCxnSpPr>
          <p:spPr>
            <a:xfrm flipV="1">
              <a:off x="8204500" y="4170103"/>
              <a:ext cx="428627" cy="2182162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06" name="Oval 305"/>
            <p:cNvSpPr/>
            <p:nvPr/>
          </p:nvSpPr>
          <p:spPr>
            <a:xfrm>
              <a:off x="6177495" y="3177160"/>
              <a:ext cx="477532" cy="477532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08" name="Oval 307"/>
            <p:cNvSpPr/>
            <p:nvPr/>
          </p:nvSpPr>
          <p:spPr>
            <a:xfrm>
              <a:off x="7586864" y="3433425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09" name="Oval 308"/>
            <p:cNvSpPr/>
            <p:nvPr/>
          </p:nvSpPr>
          <p:spPr>
            <a:xfrm>
              <a:off x="7065331" y="3819619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0" name="Oval 309"/>
            <p:cNvSpPr/>
            <p:nvPr/>
          </p:nvSpPr>
          <p:spPr>
            <a:xfrm>
              <a:off x="7727630" y="5362716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1" name="Oval 310"/>
            <p:cNvSpPr/>
            <p:nvPr/>
          </p:nvSpPr>
          <p:spPr>
            <a:xfrm>
              <a:off x="7144615" y="5015605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2" name="Oval 311"/>
            <p:cNvSpPr/>
            <p:nvPr/>
          </p:nvSpPr>
          <p:spPr>
            <a:xfrm>
              <a:off x="7266088" y="6040339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3" name="Oval 312"/>
            <p:cNvSpPr/>
            <p:nvPr/>
          </p:nvSpPr>
          <p:spPr>
            <a:xfrm>
              <a:off x="7747039" y="4513043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4" name="Oval 313"/>
            <p:cNvSpPr/>
            <p:nvPr/>
          </p:nvSpPr>
          <p:spPr>
            <a:xfrm>
              <a:off x="8595777" y="2455004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5" name="Oval 314"/>
            <p:cNvSpPr/>
            <p:nvPr/>
          </p:nvSpPr>
          <p:spPr>
            <a:xfrm>
              <a:off x="8471939" y="3983296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6" name="Oval 315"/>
            <p:cNvSpPr/>
            <p:nvPr/>
          </p:nvSpPr>
          <p:spPr>
            <a:xfrm>
              <a:off x="8570102" y="5096239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7" name="Oval 316"/>
            <p:cNvSpPr/>
            <p:nvPr/>
          </p:nvSpPr>
          <p:spPr>
            <a:xfrm>
              <a:off x="8055383" y="6186447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28600" y="5486400"/>
            <a:ext cx="5520987" cy="1200329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prstClr val="black"/>
                </a:solidFill>
                <a:latin typeface="Helvetica Light"/>
                <a:cs typeface="Helvetica Light"/>
              </a:rPr>
              <a:t>Conditional Random Field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prstClr val="black"/>
                </a:solidFill>
                <a:latin typeface="Helvetica Light"/>
                <a:cs typeface="Helvetica Light"/>
              </a:rPr>
              <a:t>Belief Propagation</a:t>
            </a:r>
          </a:p>
        </p:txBody>
      </p:sp>
      <p:sp>
        <p:nvSpPr>
          <p:cNvPr id="244" name="CustomShape 4">
            <a:extLst>
              <a:ext uri="{FF2B5EF4-FFF2-40B4-BE49-F238E27FC236}">
                <a16:creationId xmlns:a16="http://schemas.microsoft.com/office/drawing/2014/main" id="{FBF85262-D808-4CDA-8BF4-0F65673604D7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5" name="Footer Placeholder 3">
            <a:extLst>
              <a:ext uri="{FF2B5EF4-FFF2-40B4-BE49-F238E27FC236}">
                <a16:creationId xmlns:a16="http://schemas.microsoft.com/office/drawing/2014/main" id="{C6BF463E-C0C5-4459-ADD1-44BAC0B8BB1E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810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90"/>
    </mc:Choice>
    <mc:Fallback xmlns="">
      <p:transition xmlns:p14="http://schemas.microsoft.com/office/powerpoint/2010/main" spd="slow" advTm="72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500"/>
                            </p:stCondLst>
                            <p:childTnLst>
                              <p:par>
                                <p:cTn id="22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6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8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0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8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4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0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2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5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8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1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4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0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3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6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2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4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7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0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3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5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6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2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5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8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4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7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4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6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9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0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5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8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1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2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4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09" dur="2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12" dur="2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3" fill="hold">
                            <p:stCondLst>
                              <p:cond delay="2000"/>
                            </p:stCondLst>
                            <p:childTnLst>
                              <p:par>
                                <p:cTn id="4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20" dur="2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3" dur="3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6" dur="2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7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9" dur="2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6" presetClass="entr" presetSubtype="3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32" dur="2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3" presetID="6" presetClass="entr" presetSubtype="3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35" dur="2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3" grpId="0" animBg="1"/>
      <p:bldP spid="154" grpId="0" animBg="1"/>
      <p:bldP spid="156" grpId="0" animBg="1"/>
      <p:bldP spid="158" grpId="0" animBg="1"/>
      <p:bldP spid="159" grpId="0" animBg="1"/>
      <p:bldP spid="160" grpId="0" animBg="1"/>
      <p:bldP spid="161" grpId="0" animBg="1"/>
      <p:bldP spid="17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262" grpId="0" animBg="1"/>
      <p:bldP spid="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4320"/>
            <a:ext cx="8229600" cy="4221162"/>
          </a:xfrm>
        </p:spPr>
        <p:txBody>
          <a:bodyPr/>
          <a:lstStyle/>
          <a:p>
            <a:r>
              <a:rPr lang="en-US" dirty="0">
                <a:latin typeface="+mj-lt"/>
                <a:cs typeface="Helvetica Neue Light"/>
              </a:rPr>
              <a:t>Count triangles passing through each vertex:</a:t>
            </a:r>
          </a:p>
          <a:p>
            <a:pPr marL="0" indent="0">
              <a:buNone/>
            </a:pPr>
            <a:endParaRPr lang="en-US" dirty="0">
              <a:latin typeface="+mj-lt"/>
              <a:cs typeface="Helvetica Neue Light"/>
            </a:endParaRPr>
          </a:p>
          <a:p>
            <a:pPr marL="0" indent="0">
              <a:buNone/>
            </a:pPr>
            <a:r>
              <a:rPr lang="en-US" dirty="0">
                <a:latin typeface="+mj-lt"/>
                <a:cs typeface="Helvetica Neue Light"/>
              </a:rPr>
              <a:t/>
            </a:r>
            <a:br>
              <a:rPr lang="en-US" dirty="0">
                <a:latin typeface="+mj-lt"/>
                <a:cs typeface="Helvetica Neue Light"/>
              </a:rPr>
            </a:br>
            <a:endParaRPr lang="en-US" dirty="0">
              <a:latin typeface="+mj-lt"/>
              <a:cs typeface="Helvetica Neue Light"/>
            </a:endParaRPr>
          </a:p>
          <a:p>
            <a:endParaRPr lang="en-US" dirty="0">
              <a:latin typeface="+mj-lt"/>
              <a:cs typeface="Helvetica Neue Light"/>
            </a:endParaRPr>
          </a:p>
          <a:p>
            <a:r>
              <a:rPr lang="en-US" dirty="0">
                <a:latin typeface="+mj-lt"/>
                <a:cs typeface="Helvetica Neue Light"/>
              </a:rPr>
              <a:t>Measures “cohesiveness” of local community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5567606" y="4750414"/>
            <a:ext cx="2249334" cy="1746179"/>
            <a:chOff x="4388211" y="2922929"/>
            <a:chExt cx="3556890" cy="2761246"/>
          </a:xfrm>
        </p:grpSpPr>
        <p:cxnSp>
          <p:nvCxnSpPr>
            <p:cNvPr id="28" name="Straight Connector 27"/>
            <p:cNvCxnSpPr>
              <a:stCxn id="43" idx="1"/>
              <a:endCxn id="49" idx="6"/>
            </p:cNvCxnSpPr>
            <p:nvPr/>
          </p:nvCxnSpPr>
          <p:spPr>
            <a:xfrm flipH="1">
              <a:off x="5061363" y="3949290"/>
              <a:ext cx="1255863" cy="60680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59" idx="6"/>
              <a:endCxn id="53" idx="6"/>
            </p:cNvCxnSpPr>
            <p:nvPr/>
          </p:nvCxnSpPr>
          <p:spPr>
            <a:xfrm flipH="1">
              <a:off x="5296933" y="3936134"/>
              <a:ext cx="463823" cy="27610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53" idx="6"/>
              <a:endCxn id="49" idx="6"/>
            </p:cNvCxnSpPr>
            <p:nvPr/>
          </p:nvCxnSpPr>
          <p:spPr>
            <a:xfrm flipH="1">
              <a:off x="5061363" y="4212237"/>
              <a:ext cx="235570" cy="34386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55" idx="8"/>
              <a:endCxn id="51" idx="8"/>
            </p:cNvCxnSpPr>
            <p:nvPr/>
          </p:nvCxnSpPr>
          <p:spPr>
            <a:xfrm>
              <a:off x="6730866" y="4180310"/>
              <a:ext cx="353988" cy="30915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57" idx="8"/>
              <a:endCxn id="59" idx="6"/>
            </p:cNvCxnSpPr>
            <p:nvPr/>
          </p:nvCxnSpPr>
          <p:spPr>
            <a:xfrm flipH="1" flipV="1">
              <a:off x="5760756" y="3936134"/>
              <a:ext cx="549932" cy="3033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47" idx="6"/>
              <a:endCxn id="49" idx="6"/>
            </p:cNvCxnSpPr>
            <p:nvPr/>
          </p:nvCxnSpPr>
          <p:spPr>
            <a:xfrm flipH="1" flipV="1">
              <a:off x="5061363" y="4556098"/>
              <a:ext cx="984204" cy="5079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47" idx="6"/>
              <a:endCxn id="51" idx="8"/>
            </p:cNvCxnSpPr>
            <p:nvPr/>
          </p:nvCxnSpPr>
          <p:spPr>
            <a:xfrm flipV="1">
              <a:off x="6045567" y="4489464"/>
              <a:ext cx="1039287" cy="11742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47" idx="6"/>
              <a:endCxn id="59" idx="6"/>
            </p:cNvCxnSpPr>
            <p:nvPr/>
          </p:nvCxnSpPr>
          <p:spPr>
            <a:xfrm flipH="1" flipV="1">
              <a:off x="5760756" y="3936134"/>
              <a:ext cx="284811" cy="67075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47" idx="6"/>
              <a:endCxn id="53" idx="6"/>
            </p:cNvCxnSpPr>
            <p:nvPr/>
          </p:nvCxnSpPr>
          <p:spPr>
            <a:xfrm flipH="1" flipV="1">
              <a:off x="5296933" y="4212237"/>
              <a:ext cx="748634" cy="39465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37" name="Group 36"/>
            <p:cNvGrpSpPr/>
            <p:nvPr/>
          </p:nvGrpSpPr>
          <p:grpSpPr>
            <a:xfrm>
              <a:off x="5435248" y="2922929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58" name="Oval 57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59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6144511" y="2955188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56" name="Oval 55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57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6564689" y="3169025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54" name="Oval 53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55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4971425" y="3199032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52" name="Oval 51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53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6918677" y="3478179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50" name="Oval 49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51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4735855" y="3542893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48" name="Oval 47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49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sp>
          <p:nvSpPr>
            <p:cNvPr id="43" name="Freeform 42"/>
            <p:cNvSpPr/>
            <p:nvPr/>
          </p:nvSpPr>
          <p:spPr>
            <a:xfrm>
              <a:off x="6022258" y="3949290"/>
              <a:ext cx="721032" cy="663678"/>
            </a:xfrm>
            <a:custGeom>
              <a:avLst/>
              <a:gdLst>
                <a:gd name="connsiteX0" fmla="*/ 0 w 721032"/>
                <a:gd name="connsiteY0" fmla="*/ 663678 h 663678"/>
                <a:gd name="connsiteX1" fmla="*/ 294968 w 721032"/>
                <a:gd name="connsiteY1" fmla="*/ 0 h 663678"/>
                <a:gd name="connsiteX2" fmla="*/ 721032 w 721032"/>
                <a:gd name="connsiteY2" fmla="*/ 229420 h 663678"/>
                <a:gd name="connsiteX3" fmla="*/ 0 w 721032"/>
                <a:gd name="connsiteY3" fmla="*/ 663678 h 66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1032" h="663678">
                  <a:moveTo>
                    <a:pt x="0" y="663678"/>
                  </a:moveTo>
                  <a:lnTo>
                    <a:pt x="294968" y="0"/>
                  </a:lnTo>
                  <a:lnTo>
                    <a:pt x="721032" y="229420"/>
                  </a:lnTo>
                  <a:lnTo>
                    <a:pt x="0" y="663678"/>
                  </a:lnTo>
                  <a:close/>
                </a:path>
              </a:pathLst>
            </a:cu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Helvetica Neue Light"/>
                <a:cs typeface="Helvetica Neue Light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5720059" y="3593687"/>
              <a:ext cx="462156" cy="1013205"/>
              <a:chOff x="3953558" y="579521"/>
              <a:chExt cx="2779560" cy="6093752"/>
            </a:xfrm>
            <a:solidFill>
              <a:schemeClr val="accent2"/>
            </a:solidFill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46" name="Oval 45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grpFill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47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grpFill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4388211" y="4662127"/>
              <a:ext cx="3556890" cy="102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/>
                  </a:solidFill>
                  <a:latin typeface="Helvetica Neue Light"/>
                  <a:cs typeface="Helvetica Neue Light"/>
                </a:rPr>
                <a:t>More Triangles</a:t>
              </a:r>
            </a:p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/>
                  </a:solidFill>
                  <a:latin typeface="Helvetica Neue Light"/>
                  <a:cs typeface="Helvetica Neue Light"/>
                </a:rPr>
                <a:t>Stronger Community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787418" y="4765167"/>
            <a:ext cx="2146742" cy="1744965"/>
            <a:chOff x="701261" y="2924849"/>
            <a:chExt cx="3394660" cy="2759326"/>
          </a:xfrm>
        </p:grpSpPr>
        <p:cxnSp>
          <p:nvCxnSpPr>
            <p:cNvPr id="61" name="Straight Connector 60"/>
            <p:cNvCxnSpPr>
              <a:stCxn id="81" idx="6"/>
              <a:endCxn id="77" idx="6"/>
            </p:cNvCxnSpPr>
            <p:nvPr/>
          </p:nvCxnSpPr>
          <p:spPr>
            <a:xfrm flipH="1" flipV="1">
              <a:off x="1574189" y="4558018"/>
              <a:ext cx="984204" cy="5079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81" idx="6"/>
              <a:endCxn id="85" idx="8"/>
            </p:cNvCxnSpPr>
            <p:nvPr/>
          </p:nvCxnSpPr>
          <p:spPr>
            <a:xfrm flipV="1">
              <a:off x="2558393" y="4182230"/>
              <a:ext cx="685299" cy="42658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81" idx="6"/>
              <a:endCxn id="79" idx="8"/>
            </p:cNvCxnSpPr>
            <p:nvPr/>
          </p:nvCxnSpPr>
          <p:spPr>
            <a:xfrm flipV="1">
              <a:off x="2558393" y="4491384"/>
              <a:ext cx="1039287" cy="11742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endCxn id="87" idx="8"/>
            </p:cNvCxnSpPr>
            <p:nvPr/>
          </p:nvCxnSpPr>
          <p:spPr>
            <a:xfrm flipV="1">
              <a:off x="2573751" y="3968393"/>
              <a:ext cx="249763" cy="64041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81" idx="6"/>
              <a:endCxn id="89" idx="6"/>
            </p:cNvCxnSpPr>
            <p:nvPr/>
          </p:nvCxnSpPr>
          <p:spPr>
            <a:xfrm flipH="1" flipV="1">
              <a:off x="2273582" y="3938054"/>
              <a:ext cx="284811" cy="67075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81" idx="6"/>
              <a:endCxn id="83" idx="6"/>
            </p:cNvCxnSpPr>
            <p:nvPr/>
          </p:nvCxnSpPr>
          <p:spPr>
            <a:xfrm flipH="1" flipV="1">
              <a:off x="1809759" y="4214157"/>
              <a:ext cx="748634" cy="39465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7" name="Group 66"/>
            <p:cNvGrpSpPr/>
            <p:nvPr/>
          </p:nvGrpSpPr>
          <p:grpSpPr>
            <a:xfrm>
              <a:off x="1948074" y="2924849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88" name="Oval 87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89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2657337" y="2957108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86" name="Oval 85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87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3077515" y="3170945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84" name="Oval 83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85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1484251" y="3200952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82" name="Oval 81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83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2232885" y="3595607"/>
              <a:ext cx="462156" cy="1013205"/>
              <a:chOff x="3953558" y="579521"/>
              <a:chExt cx="2779560" cy="6093752"/>
            </a:xfrm>
            <a:solidFill>
              <a:schemeClr val="accent4">
                <a:lumMod val="75000"/>
              </a:schemeClr>
            </a:solidFill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80" name="Oval 79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grpFill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81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grpFill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3431503" y="3480099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78" name="Oval 77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79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1248681" y="3544813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76" name="Oval 75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77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cxnSp>
          <p:nvCxnSpPr>
            <p:cNvPr id="74" name="Straight Connector 73"/>
            <p:cNvCxnSpPr>
              <a:stCxn id="85" idx="8"/>
              <a:endCxn id="79" idx="8"/>
            </p:cNvCxnSpPr>
            <p:nvPr/>
          </p:nvCxnSpPr>
          <p:spPr>
            <a:xfrm>
              <a:off x="3243692" y="4182230"/>
              <a:ext cx="353988" cy="30915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701261" y="4662127"/>
              <a:ext cx="3394660" cy="102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/>
                  </a:solidFill>
                  <a:latin typeface="Helvetica Neue Light"/>
                  <a:cs typeface="Helvetica Neue Light"/>
                </a:rPr>
                <a:t>Fewer Triangles</a:t>
              </a:r>
            </a:p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/>
                  </a:solidFill>
                  <a:latin typeface="Helvetica Neue Light"/>
                  <a:cs typeface="Helvetica Neue Light"/>
                </a:rPr>
                <a:t>Weaker Community</a:t>
              </a: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2931180" y="2281849"/>
            <a:ext cx="1181932" cy="1409702"/>
            <a:chOff x="1676400" y="3810000"/>
            <a:chExt cx="1181932" cy="1409702"/>
          </a:xfrm>
        </p:grpSpPr>
        <p:sp>
          <p:nvSpPr>
            <p:cNvPr id="108" name="Isosceles Triangle 107"/>
            <p:cNvSpPr/>
            <p:nvPr/>
          </p:nvSpPr>
          <p:spPr>
            <a:xfrm rot="5400000">
              <a:off x="1562515" y="3923885"/>
              <a:ext cx="1409702" cy="1181932"/>
            </a:xfrm>
            <a:prstGeom prst="triangle">
              <a:avLst/>
            </a:prstGeom>
            <a:ln>
              <a:headEnd type="none" w="med" len="med"/>
              <a:tailEnd type="none"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905000" y="4309511"/>
              <a:ext cx="3273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  <a:latin typeface="Helvetica Neue Light"/>
                  <a:cs typeface="Helvetica Neue Light"/>
                </a:rPr>
                <a:t>1</a:t>
              </a: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2924985" y="2286821"/>
            <a:ext cx="2404071" cy="713918"/>
            <a:chOff x="993755" y="4495800"/>
            <a:chExt cx="2404071" cy="713918"/>
          </a:xfrm>
        </p:grpSpPr>
        <p:sp>
          <p:nvSpPr>
            <p:cNvPr id="111" name="Isosceles Triangle 110"/>
            <p:cNvSpPr/>
            <p:nvPr/>
          </p:nvSpPr>
          <p:spPr>
            <a:xfrm rot="10800000">
              <a:off x="993755" y="4495800"/>
              <a:ext cx="2404071" cy="713918"/>
            </a:xfrm>
            <a:prstGeom prst="triangle">
              <a:avLst/>
            </a:prstGeom>
            <a:ln>
              <a:headEnd type="none" w="med" len="med"/>
              <a:tailEnd type="none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2049294" y="4552890"/>
              <a:ext cx="3272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  <a:latin typeface="Helvetica Neue Light"/>
                  <a:cs typeface="Helvetica Neue Light"/>
                </a:rPr>
                <a:t>2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4131795" y="2285638"/>
            <a:ext cx="2404071" cy="713918"/>
            <a:chOff x="2167929" y="4314410"/>
            <a:chExt cx="2404071" cy="713918"/>
          </a:xfrm>
        </p:grpSpPr>
        <p:sp>
          <p:nvSpPr>
            <p:cNvPr id="114" name="Isosceles Triangle 113"/>
            <p:cNvSpPr/>
            <p:nvPr/>
          </p:nvSpPr>
          <p:spPr>
            <a:xfrm>
              <a:off x="2167929" y="4314410"/>
              <a:ext cx="2404071" cy="713918"/>
            </a:xfrm>
            <a:prstGeom prst="triangle">
              <a:avLst/>
            </a:prstGeom>
            <a:ln>
              <a:headEnd type="none" w="med" len="med"/>
              <a:tailEnd type="none"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3200400" y="4495800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  <a:latin typeface="Helvetica Neue Light"/>
                  <a:cs typeface="Helvetica Neue Light"/>
                </a:rPr>
                <a:t>3</a:t>
              </a: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4181747" y="2996218"/>
            <a:ext cx="2404071" cy="713918"/>
            <a:chOff x="2133009" y="4437454"/>
            <a:chExt cx="2404071" cy="713918"/>
          </a:xfrm>
        </p:grpSpPr>
        <p:sp>
          <p:nvSpPr>
            <p:cNvPr id="117" name="Isosceles Triangle 116"/>
            <p:cNvSpPr/>
            <p:nvPr/>
          </p:nvSpPr>
          <p:spPr>
            <a:xfrm rot="10800000">
              <a:off x="2133009" y="4437454"/>
              <a:ext cx="2404071" cy="713918"/>
            </a:xfrm>
            <a:prstGeom prst="triangle">
              <a:avLst/>
            </a:prstGeom>
            <a:ln>
              <a:headEnd type="none" w="med" len="med"/>
              <a:tailEnd type="none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3119812" y="4552890"/>
              <a:ext cx="3273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  <a:latin typeface="Helvetica Neue Light"/>
                  <a:cs typeface="Helvetica Neue Light"/>
                </a:rPr>
                <a:t>4</a:t>
              </a: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2819400" y="2172520"/>
            <a:ext cx="3805056" cy="1656887"/>
            <a:chOff x="766944" y="2754364"/>
            <a:chExt cx="3805056" cy="1656887"/>
          </a:xfrm>
        </p:grpSpPr>
        <p:sp>
          <p:nvSpPr>
            <p:cNvPr id="120" name="Isosceles Triangle 119"/>
            <p:cNvSpPr/>
            <p:nvPr/>
          </p:nvSpPr>
          <p:spPr>
            <a:xfrm rot="5400000">
              <a:off x="767359" y="2982549"/>
              <a:ext cx="1409702" cy="1181932"/>
            </a:xfrm>
            <a:prstGeom prst="triangl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1" name="Isosceles Triangle 120"/>
            <p:cNvSpPr/>
            <p:nvPr/>
          </p:nvSpPr>
          <p:spPr>
            <a:xfrm rot="10800000">
              <a:off x="881242" y="2868664"/>
              <a:ext cx="2404071" cy="713918"/>
            </a:xfrm>
            <a:prstGeom prst="triangl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2" name="Isosceles Triangle 121"/>
            <p:cNvSpPr/>
            <p:nvPr/>
          </p:nvSpPr>
          <p:spPr>
            <a:xfrm rot="10800000">
              <a:off x="2123097" y="3582583"/>
              <a:ext cx="2404071" cy="713918"/>
            </a:xfrm>
            <a:prstGeom prst="triangl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3" name="Isosceles Triangle 122"/>
            <p:cNvSpPr/>
            <p:nvPr/>
          </p:nvSpPr>
          <p:spPr>
            <a:xfrm>
              <a:off x="2083278" y="2868664"/>
              <a:ext cx="2404071" cy="713918"/>
            </a:xfrm>
            <a:prstGeom prst="triangl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4" name="Oval 123"/>
            <p:cNvSpPr/>
            <p:nvPr/>
          </p:nvSpPr>
          <p:spPr>
            <a:xfrm>
              <a:off x="1967191" y="3467664"/>
              <a:ext cx="228600" cy="228600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>
              <a:off x="766944" y="2754364"/>
              <a:ext cx="228600" cy="228600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766944" y="4164066"/>
              <a:ext cx="228600" cy="228600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3211964" y="4182651"/>
              <a:ext cx="228600" cy="228600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8" name="Oval 127"/>
            <p:cNvSpPr/>
            <p:nvPr/>
          </p:nvSpPr>
          <p:spPr>
            <a:xfrm>
              <a:off x="3169630" y="2754364"/>
              <a:ext cx="228600" cy="228600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9" name="Oval 128"/>
            <p:cNvSpPr/>
            <p:nvPr/>
          </p:nvSpPr>
          <p:spPr>
            <a:xfrm>
              <a:off x="4343400" y="3467664"/>
              <a:ext cx="228600" cy="228600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Helvetica Neue Light"/>
                <a:cs typeface="Helvetica Neue Light"/>
              </a:endParaRPr>
            </a:p>
          </p:txBody>
        </p:sp>
      </p:grpSp>
      <p:sp>
        <p:nvSpPr>
          <p:cNvPr id="130" name="Isosceles Triangle 129"/>
          <p:cNvSpPr/>
          <p:nvPr/>
        </p:nvSpPr>
        <p:spPr>
          <a:xfrm rot="10800000">
            <a:off x="2924985" y="2285637"/>
            <a:ext cx="2404071" cy="713918"/>
          </a:xfrm>
          <a:prstGeom prst="triangl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Helvetica Neue Light"/>
              <a:cs typeface="Helvetica Neue Light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4017495" y="2883054"/>
            <a:ext cx="228600" cy="228600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Helvetica Neue Light"/>
              <a:cs typeface="Helvetica Neue Light"/>
            </a:endParaRPr>
          </a:p>
        </p:txBody>
      </p:sp>
      <p:sp>
        <p:nvSpPr>
          <p:cNvPr id="94" name="Title 79"/>
          <p:cNvSpPr>
            <a:spLocks noGrp="1"/>
          </p:cNvSpPr>
          <p:nvPr>
            <p:ph type="title"/>
          </p:nvPr>
        </p:nvSpPr>
        <p:spPr>
          <a:xfrm>
            <a:off x="16995" y="-12239"/>
            <a:ext cx="8229600" cy="776947"/>
          </a:xfrm>
        </p:spPr>
        <p:txBody>
          <a:bodyPr/>
          <a:lstStyle/>
          <a:p>
            <a:pPr algn="l"/>
            <a:r>
              <a:rPr lang="en-US" sz="4400" b="1" dirty="0">
                <a:cs typeface="Helvetica Neue Light"/>
              </a:rPr>
              <a:t>Finding Communities</a:t>
            </a:r>
          </a:p>
        </p:txBody>
      </p:sp>
      <p:sp>
        <p:nvSpPr>
          <p:cNvPr id="92" name="CustomShape 4">
            <a:extLst>
              <a:ext uri="{FF2B5EF4-FFF2-40B4-BE49-F238E27FC236}">
                <a16:creationId xmlns:a16="http://schemas.microsoft.com/office/drawing/2014/main" id="{B9A832AB-46FD-4B49-AB5F-81124ACF5E49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93" name="Footer Placeholder 3">
            <a:extLst>
              <a:ext uri="{FF2B5EF4-FFF2-40B4-BE49-F238E27FC236}">
                <a16:creationId xmlns:a16="http://schemas.microsoft.com/office/drawing/2014/main" id="{27458F3D-A11D-4E9E-989D-C4D3BF44FA71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5672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86399" y="971490"/>
            <a:ext cx="4881009" cy="5091629"/>
            <a:chOff x="286399" y="971490"/>
            <a:chExt cx="4881009" cy="5091629"/>
          </a:xfrm>
        </p:grpSpPr>
        <p:sp>
          <p:nvSpPr>
            <p:cNvPr id="10" name="Rectangle 9"/>
            <p:cNvSpPr/>
            <p:nvPr/>
          </p:nvSpPr>
          <p:spPr>
            <a:xfrm>
              <a:off x="304800" y="1295401"/>
              <a:ext cx="4862608" cy="476771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86399" y="971490"/>
              <a:ext cx="1582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Gill Sans Light"/>
                  <a:cs typeface="Gill Sans Light"/>
                </a:rPr>
                <a:t>Preprocessing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167408" y="971490"/>
            <a:ext cx="1919192" cy="5091629"/>
            <a:chOff x="5167408" y="971490"/>
            <a:chExt cx="1919192" cy="5091629"/>
          </a:xfrm>
        </p:grpSpPr>
        <p:sp>
          <p:nvSpPr>
            <p:cNvPr id="128" name="Rectangle 127"/>
            <p:cNvSpPr/>
            <p:nvPr/>
          </p:nvSpPr>
          <p:spPr>
            <a:xfrm>
              <a:off x="5181601" y="1295401"/>
              <a:ext cx="1904999" cy="4767718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5167408" y="971490"/>
              <a:ext cx="11517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Gill Sans Light"/>
                  <a:cs typeface="Gill Sans Light"/>
                </a:rPr>
                <a:t>Compute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086656" y="971490"/>
            <a:ext cx="1828744" cy="5091628"/>
            <a:chOff x="7086656" y="971490"/>
            <a:chExt cx="1828744" cy="5091628"/>
          </a:xfrm>
        </p:grpSpPr>
        <p:sp>
          <p:nvSpPr>
            <p:cNvPr id="129" name="Rectangle 128"/>
            <p:cNvSpPr/>
            <p:nvPr/>
          </p:nvSpPr>
          <p:spPr>
            <a:xfrm>
              <a:off x="7086656" y="1295400"/>
              <a:ext cx="1828744" cy="476771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7111205" y="971490"/>
              <a:ext cx="11949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Gill Sans Light"/>
                  <a:cs typeface="Gill Sans Light"/>
                </a:rPr>
                <a:t>Post Proc.</a:t>
              </a:r>
            </a:p>
          </p:txBody>
        </p:sp>
      </p:grp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AD8966-265E-4EE3-8618-775EFA07B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Gill Sans Light"/>
              </a:rPr>
              <a:t>Example Graph Analytics Pipeline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473540" y="2519906"/>
            <a:ext cx="1166725" cy="1166725"/>
            <a:chOff x="2152952" y="1572381"/>
            <a:chExt cx="1562705" cy="1562705"/>
          </a:xfrm>
        </p:grpSpPr>
        <p:sp>
          <p:nvSpPr>
            <p:cNvPr id="32" name="Folded Corner 31"/>
            <p:cNvSpPr/>
            <p:nvPr/>
          </p:nvSpPr>
          <p:spPr>
            <a:xfrm>
              <a:off x="2152952" y="1572381"/>
              <a:ext cx="1257905" cy="1257905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Helvetica"/>
                  <a:cs typeface="Helvetica"/>
                </a:rPr>
                <a:t>&lt; / &gt;</a:t>
              </a:r>
            </a:p>
          </p:txBody>
        </p:sp>
        <p:sp>
          <p:nvSpPr>
            <p:cNvPr id="33" name="Folded Corner 32"/>
            <p:cNvSpPr/>
            <p:nvPr/>
          </p:nvSpPr>
          <p:spPr>
            <a:xfrm>
              <a:off x="2305352" y="1724781"/>
              <a:ext cx="1257905" cy="1257905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Helvetica"/>
                  <a:cs typeface="Helvetica"/>
                </a:rPr>
                <a:t>&lt; / &gt;</a:t>
              </a:r>
            </a:p>
          </p:txBody>
        </p:sp>
        <p:sp>
          <p:nvSpPr>
            <p:cNvPr id="34" name="Folded Corner 33"/>
            <p:cNvSpPr/>
            <p:nvPr/>
          </p:nvSpPr>
          <p:spPr>
            <a:xfrm>
              <a:off x="2457752" y="1877181"/>
              <a:ext cx="1257905" cy="1257905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Helvetica"/>
                  <a:cs typeface="Helvetica"/>
                </a:rPr>
                <a:t>&lt; / &gt;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457751" y="2732133"/>
              <a:ext cx="953105" cy="39085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Helvetica"/>
                  <a:cs typeface="Helvetica"/>
                </a:rPr>
                <a:t>XML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533400" y="4071501"/>
            <a:ext cx="9625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Gill Sans Light"/>
                <a:cs typeface="Gill Sans Light"/>
              </a:rPr>
              <a:t>Raw</a:t>
            </a:r>
          </a:p>
          <a:p>
            <a:pPr algn="ctr"/>
            <a:r>
              <a:rPr lang="en-US" sz="3200" dirty="0">
                <a:latin typeface="Gill Sans Light"/>
                <a:cs typeface="Gill Sans Light"/>
              </a:rPr>
              <a:t>Data</a:t>
            </a:r>
          </a:p>
        </p:txBody>
      </p:sp>
      <p:sp>
        <p:nvSpPr>
          <p:cNvPr id="36" name="Right Arrow 35"/>
          <p:cNvSpPr/>
          <p:nvPr/>
        </p:nvSpPr>
        <p:spPr>
          <a:xfrm>
            <a:off x="1741453" y="4153821"/>
            <a:ext cx="1564586" cy="91366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sz="2800" dirty="0">
                <a:latin typeface="Gill Sans Light"/>
                <a:cs typeface="Gill Sans Light"/>
              </a:rPr>
              <a:t>ETL</a:t>
            </a:r>
          </a:p>
        </p:txBody>
      </p:sp>
      <p:sp>
        <p:nvSpPr>
          <p:cNvPr id="92" name="Right Arrow 91"/>
          <p:cNvSpPr/>
          <p:nvPr/>
        </p:nvSpPr>
        <p:spPr>
          <a:xfrm>
            <a:off x="3341652" y="4158857"/>
            <a:ext cx="1825756" cy="91366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sz="2800" dirty="0">
                <a:latin typeface="Gill Sans Light"/>
                <a:cs typeface="Gill Sans Light"/>
              </a:rPr>
              <a:t>Slice</a:t>
            </a:r>
          </a:p>
        </p:txBody>
      </p:sp>
      <p:sp>
        <p:nvSpPr>
          <p:cNvPr id="104" name="Right Arrow 103"/>
          <p:cNvSpPr/>
          <p:nvPr/>
        </p:nvSpPr>
        <p:spPr>
          <a:xfrm>
            <a:off x="5167408" y="4158857"/>
            <a:ext cx="1908044" cy="91366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sz="2800" dirty="0">
                <a:latin typeface="Gill Sans Light"/>
                <a:cs typeface="Gill Sans Light"/>
              </a:rPr>
              <a:t>Compute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935459" y="4615318"/>
            <a:ext cx="5816390" cy="2093165"/>
            <a:chOff x="2783059" y="4724399"/>
            <a:chExt cx="5816390" cy="2093165"/>
          </a:xfrm>
        </p:grpSpPr>
        <p:sp>
          <p:nvSpPr>
            <p:cNvPr id="101" name="U-Turn Arrow 100"/>
            <p:cNvSpPr/>
            <p:nvPr/>
          </p:nvSpPr>
          <p:spPr>
            <a:xfrm flipH="1" flipV="1">
              <a:off x="2783059" y="4724399"/>
              <a:ext cx="5816390" cy="2093165"/>
            </a:xfrm>
            <a:prstGeom prst="uturnArrow">
              <a:avLst>
                <a:gd name="adj1" fmla="val 21765"/>
                <a:gd name="adj2" fmla="val 19328"/>
                <a:gd name="adj3" fmla="val 21759"/>
                <a:gd name="adj4" fmla="val 25836"/>
                <a:gd name="adj5" fmla="val 47255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endParaRPr lang="en-US" sz="2800" dirty="0">
                <a:latin typeface="Gill Sans Light"/>
                <a:cs typeface="Gill Sans Light"/>
              </a:endParaRPr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5105400" y="6319441"/>
              <a:ext cx="1179129" cy="4756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800" dirty="0">
                  <a:solidFill>
                    <a:prstClr val="white"/>
                  </a:solidFill>
                  <a:latin typeface="Gill Sans Light"/>
                  <a:ea typeface="+mn-ea"/>
                  <a:cs typeface="Gill Sans Light"/>
                </a:rPr>
                <a:t>Repeat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512253" y="1371601"/>
            <a:ext cx="1658199" cy="4377574"/>
            <a:chOff x="3359853" y="947282"/>
            <a:chExt cx="1658199" cy="4377574"/>
          </a:xfrm>
        </p:grpSpPr>
        <p:grpSp>
          <p:nvGrpSpPr>
            <p:cNvPr id="62" name="Group 61"/>
            <p:cNvGrpSpPr/>
            <p:nvPr/>
          </p:nvGrpSpPr>
          <p:grpSpPr>
            <a:xfrm>
              <a:off x="3408116" y="1848589"/>
              <a:ext cx="1305136" cy="1660721"/>
              <a:chOff x="6490911" y="2213026"/>
              <a:chExt cx="1361000" cy="1731805"/>
            </a:xfrm>
          </p:grpSpPr>
          <p:cxnSp>
            <p:nvCxnSpPr>
              <p:cNvPr id="63" name="Straight Connector 62"/>
              <p:cNvCxnSpPr>
                <a:stCxn id="69" idx="5"/>
                <a:endCxn id="70" idx="1"/>
              </p:cNvCxnSpPr>
              <p:nvPr/>
            </p:nvCxnSpPr>
            <p:spPr>
              <a:xfrm>
                <a:off x="7160342" y="2912117"/>
                <a:ext cx="132322" cy="2138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>
                <a:stCxn id="71" idx="3"/>
                <a:endCxn id="70" idx="7"/>
              </p:cNvCxnSpPr>
              <p:nvPr/>
            </p:nvCxnSpPr>
            <p:spPr>
              <a:xfrm flipH="1">
                <a:off x="7453644" y="2961614"/>
                <a:ext cx="203949" cy="16435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73" idx="1"/>
                <a:endCxn id="70" idx="5"/>
              </p:cNvCxnSpPr>
              <p:nvPr/>
            </p:nvCxnSpPr>
            <p:spPr>
              <a:xfrm flipH="1" flipV="1">
                <a:off x="7453643" y="3286943"/>
                <a:ext cx="123461" cy="4635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68" idx="5"/>
                <a:endCxn id="72" idx="1"/>
              </p:cNvCxnSpPr>
              <p:nvPr/>
            </p:nvCxnSpPr>
            <p:spPr>
              <a:xfrm>
                <a:off x="6685229" y="3139774"/>
                <a:ext cx="275846" cy="35737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70" idx="3"/>
                <a:endCxn id="72" idx="7"/>
              </p:cNvCxnSpPr>
              <p:nvPr/>
            </p:nvCxnSpPr>
            <p:spPr>
              <a:xfrm flipH="1">
                <a:off x="7122053" y="3286943"/>
                <a:ext cx="170612" cy="2102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8" name="Oval 67"/>
              <p:cNvSpPr/>
              <p:nvPr/>
            </p:nvSpPr>
            <p:spPr>
              <a:xfrm>
                <a:off x="6490911" y="2945456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6966024" y="2717798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7259325" y="3092625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624253" y="2767295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6927735" y="3463807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7543764" y="3717173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160342" y="2213026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75" name="Straight Connector 74"/>
              <p:cNvCxnSpPr>
                <a:stCxn id="74" idx="5"/>
                <a:endCxn id="71" idx="1"/>
              </p:cNvCxnSpPr>
              <p:nvPr/>
            </p:nvCxnSpPr>
            <p:spPr>
              <a:xfrm>
                <a:off x="7354660" y="2407344"/>
                <a:ext cx="302933" cy="39329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72" idx="6"/>
                <a:endCxn id="73" idx="2"/>
              </p:cNvCxnSpPr>
              <p:nvPr/>
            </p:nvCxnSpPr>
            <p:spPr>
              <a:xfrm>
                <a:off x="7155393" y="3577636"/>
                <a:ext cx="388371" cy="25336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4" name="TextBox 93"/>
            <p:cNvSpPr txBox="1"/>
            <p:nvPr/>
          </p:nvSpPr>
          <p:spPr>
            <a:xfrm>
              <a:off x="3359853" y="4561582"/>
              <a:ext cx="15062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err="1">
                  <a:latin typeface="Gill Sans Light"/>
                  <a:cs typeface="Gill Sans Light"/>
                </a:rPr>
                <a:t>Subgraph</a:t>
              </a:r>
              <a:endParaRPr lang="en-US" sz="2800" dirty="0">
                <a:latin typeface="Gill Sans Light"/>
                <a:cs typeface="Gill Sans Light"/>
              </a:endParaRPr>
            </a:p>
          </p:txBody>
        </p:sp>
        <p:cxnSp>
          <p:nvCxnSpPr>
            <p:cNvPr id="118" name="Straight Connector 117"/>
            <p:cNvCxnSpPr/>
            <p:nvPr/>
          </p:nvCxnSpPr>
          <p:spPr>
            <a:xfrm flipV="1">
              <a:off x="5018052" y="1676400"/>
              <a:ext cx="0" cy="364845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698535" y="947282"/>
              <a:ext cx="797265" cy="805318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5181600" y="1385557"/>
            <a:ext cx="1954778" cy="4363618"/>
            <a:chOff x="5029200" y="961237"/>
            <a:chExt cx="1954778" cy="4363619"/>
          </a:xfrm>
        </p:grpSpPr>
        <p:grpSp>
          <p:nvGrpSpPr>
            <p:cNvPr id="77" name="Group 76"/>
            <p:cNvGrpSpPr/>
            <p:nvPr/>
          </p:nvGrpSpPr>
          <p:grpSpPr>
            <a:xfrm>
              <a:off x="5324264" y="1848589"/>
              <a:ext cx="1305136" cy="1660721"/>
              <a:chOff x="6490911" y="2213026"/>
              <a:chExt cx="1361000" cy="1731805"/>
            </a:xfrm>
          </p:grpSpPr>
          <p:cxnSp>
            <p:nvCxnSpPr>
              <p:cNvPr id="78" name="Straight Connector 77"/>
              <p:cNvCxnSpPr>
                <a:stCxn id="84" idx="5"/>
                <a:endCxn id="85" idx="1"/>
              </p:cNvCxnSpPr>
              <p:nvPr/>
            </p:nvCxnSpPr>
            <p:spPr>
              <a:xfrm>
                <a:off x="7160342" y="2912117"/>
                <a:ext cx="132322" cy="2138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86" idx="3"/>
                <a:endCxn id="85" idx="7"/>
              </p:cNvCxnSpPr>
              <p:nvPr/>
            </p:nvCxnSpPr>
            <p:spPr>
              <a:xfrm flipH="1">
                <a:off x="7453644" y="2961614"/>
                <a:ext cx="203949" cy="16435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stCxn id="88" idx="1"/>
                <a:endCxn id="85" idx="5"/>
              </p:cNvCxnSpPr>
              <p:nvPr/>
            </p:nvCxnSpPr>
            <p:spPr>
              <a:xfrm flipH="1" flipV="1">
                <a:off x="7453643" y="3286943"/>
                <a:ext cx="123461" cy="4635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>
                <a:stCxn id="83" idx="5"/>
                <a:endCxn id="87" idx="1"/>
              </p:cNvCxnSpPr>
              <p:nvPr/>
            </p:nvCxnSpPr>
            <p:spPr>
              <a:xfrm>
                <a:off x="6685229" y="3139774"/>
                <a:ext cx="275846" cy="35737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>
                <a:stCxn id="85" idx="3"/>
                <a:endCxn id="87" idx="7"/>
              </p:cNvCxnSpPr>
              <p:nvPr/>
            </p:nvCxnSpPr>
            <p:spPr>
              <a:xfrm flipH="1">
                <a:off x="7122053" y="3286943"/>
                <a:ext cx="170612" cy="2102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3" name="Oval 82"/>
              <p:cNvSpPr/>
              <p:nvPr/>
            </p:nvSpPr>
            <p:spPr>
              <a:xfrm>
                <a:off x="6490911" y="2945456"/>
                <a:ext cx="227658" cy="2276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6966024" y="2717798"/>
                <a:ext cx="227658" cy="22765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7259325" y="3092625"/>
                <a:ext cx="227658" cy="22765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7624253" y="2767295"/>
                <a:ext cx="227658" cy="227658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6927735" y="3463807"/>
                <a:ext cx="227658" cy="227658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7543764" y="3717173"/>
                <a:ext cx="227658" cy="22765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7160342" y="2213026"/>
                <a:ext cx="227658" cy="2276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90" name="Straight Connector 89"/>
              <p:cNvCxnSpPr>
                <a:stCxn id="89" idx="5"/>
                <a:endCxn id="86" idx="1"/>
              </p:cNvCxnSpPr>
              <p:nvPr/>
            </p:nvCxnSpPr>
            <p:spPr>
              <a:xfrm>
                <a:off x="7354660" y="2407344"/>
                <a:ext cx="302933" cy="39329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>
                <a:stCxn id="87" idx="6"/>
                <a:endCxn id="88" idx="2"/>
              </p:cNvCxnSpPr>
              <p:nvPr/>
            </p:nvCxnSpPr>
            <p:spPr>
              <a:xfrm>
                <a:off x="7155393" y="3577636"/>
                <a:ext cx="388371" cy="25336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5" name="TextBox 94"/>
            <p:cNvSpPr txBox="1"/>
            <p:nvPr/>
          </p:nvSpPr>
          <p:spPr>
            <a:xfrm>
              <a:off x="5190432" y="4561582"/>
              <a:ext cx="15440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Gill Sans Light"/>
                  <a:cs typeface="Gill Sans Light"/>
                </a:rPr>
                <a:t>PageRank</a:t>
              </a:r>
            </a:p>
          </p:txBody>
        </p:sp>
        <p:cxnSp>
          <p:nvCxnSpPr>
            <p:cNvPr id="119" name="Straight Connector 118"/>
            <p:cNvCxnSpPr/>
            <p:nvPr/>
          </p:nvCxnSpPr>
          <p:spPr>
            <a:xfrm flipV="1">
              <a:off x="6923052" y="1676400"/>
              <a:ext cx="0" cy="364845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21" name="Picture 1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29200" y="961237"/>
              <a:ext cx="1954778" cy="715163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1741452" y="1371601"/>
            <a:ext cx="1600200" cy="4568407"/>
            <a:chOff x="1589052" y="947282"/>
            <a:chExt cx="1600200" cy="4568407"/>
          </a:xfrm>
        </p:grpSpPr>
        <p:sp>
          <p:nvSpPr>
            <p:cNvPr id="93" name="TextBox 92"/>
            <p:cNvSpPr txBox="1"/>
            <p:nvPr/>
          </p:nvSpPr>
          <p:spPr>
            <a:xfrm>
              <a:off x="1805672" y="4561582"/>
              <a:ext cx="108375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Gill Sans Light"/>
                  <a:cs typeface="Gill Sans Light"/>
                </a:rPr>
                <a:t>Initial </a:t>
              </a:r>
            </a:p>
            <a:p>
              <a:pPr algn="ctr"/>
              <a:r>
                <a:rPr lang="en-US" sz="2800" dirty="0">
                  <a:latin typeface="Gill Sans Light"/>
                  <a:cs typeface="Gill Sans Light"/>
                </a:rPr>
                <a:t>Graph</a:t>
              </a:r>
            </a:p>
          </p:txBody>
        </p:sp>
        <p:grpSp>
          <p:nvGrpSpPr>
            <p:cNvPr id="120" name="Group 119"/>
            <p:cNvGrpSpPr/>
            <p:nvPr/>
          </p:nvGrpSpPr>
          <p:grpSpPr>
            <a:xfrm>
              <a:off x="1741452" y="1848589"/>
              <a:ext cx="1339701" cy="1660721"/>
              <a:chOff x="2013099" y="2147633"/>
              <a:chExt cx="1339701" cy="1660721"/>
            </a:xfrm>
          </p:grpSpPr>
          <p:cxnSp>
            <p:nvCxnSpPr>
              <p:cNvPr id="39" name="Straight Connector 38"/>
              <p:cNvCxnSpPr>
                <a:stCxn id="53" idx="5"/>
                <a:endCxn id="54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stCxn id="55" idx="3"/>
                <a:endCxn id="54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57" idx="1"/>
                <a:endCxn id="54" idx="5"/>
              </p:cNvCxnSpPr>
              <p:nvPr/>
            </p:nvCxnSpPr>
            <p:spPr>
              <a:xfrm flipH="1" flipV="1">
                <a:off x="2936314" y="3177470"/>
                <a:ext cx="118393" cy="444542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53" idx="4"/>
                <a:endCxn id="56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52" idx="5"/>
                <a:endCxn id="56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53" idx="2"/>
                <a:endCxn id="52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54" idx="3"/>
                <a:endCxn id="56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3022736" y="3590040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9" name="Straight Connector 58"/>
              <p:cNvCxnSpPr>
                <a:stCxn id="58" idx="3"/>
                <a:endCxn id="53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58" idx="5"/>
                <a:endCxn id="55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stCxn id="56" idx="6"/>
                <a:endCxn id="57" idx="2"/>
              </p:cNvCxnSpPr>
              <p:nvPr/>
            </p:nvCxnSpPr>
            <p:spPr>
              <a:xfrm>
                <a:off x="2650306" y="3456231"/>
                <a:ext cx="372430" cy="24296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7" name="Oval 96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99" name="Straight Connector 98"/>
              <p:cNvCxnSpPr>
                <a:stCxn id="98" idx="6"/>
                <a:endCxn id="55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>
                <a:stCxn id="55" idx="4"/>
                <a:endCxn id="97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>
                <a:stCxn id="98" idx="3"/>
                <a:endCxn id="52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>
                <a:stCxn id="98" idx="5"/>
                <a:endCxn id="53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15" name="Straight Connector 114"/>
            <p:cNvCxnSpPr/>
            <p:nvPr/>
          </p:nvCxnSpPr>
          <p:spPr>
            <a:xfrm flipV="1">
              <a:off x="1589052" y="1676400"/>
              <a:ext cx="0" cy="364845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flipV="1">
              <a:off x="3189252" y="1676400"/>
              <a:ext cx="0" cy="364845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25" name="Picture 124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007781" y="947282"/>
              <a:ext cx="797265" cy="805318"/>
            </a:xfrm>
            <a:prstGeom prst="rect">
              <a:avLst/>
            </a:prstGeom>
          </p:spPr>
        </p:pic>
      </p:grpSp>
      <p:sp>
        <p:nvSpPr>
          <p:cNvPr id="117" name="Right Arrow 116"/>
          <p:cNvSpPr/>
          <p:nvPr/>
        </p:nvSpPr>
        <p:spPr>
          <a:xfrm>
            <a:off x="7086656" y="4153821"/>
            <a:ext cx="1665196" cy="91366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sz="2800" dirty="0">
                <a:latin typeface="Gill Sans Light"/>
                <a:cs typeface="Gill Sans Light"/>
              </a:rPr>
              <a:t>Analyze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220721" y="1447801"/>
            <a:ext cx="1323989" cy="4492207"/>
            <a:chOff x="7068321" y="1023482"/>
            <a:chExt cx="1323989" cy="4492207"/>
          </a:xfrm>
        </p:grpSpPr>
        <p:grpSp>
          <p:nvGrpSpPr>
            <p:cNvPr id="105" name="Group 104"/>
            <p:cNvGrpSpPr/>
            <p:nvPr/>
          </p:nvGrpSpPr>
          <p:grpSpPr>
            <a:xfrm>
              <a:off x="7151652" y="1896320"/>
              <a:ext cx="1240658" cy="1565259"/>
              <a:chOff x="4673759" y="4955940"/>
              <a:chExt cx="1563771" cy="1565259"/>
            </a:xfrm>
          </p:grpSpPr>
          <p:sp>
            <p:nvSpPr>
              <p:cNvPr id="106" name="Folded Corner 105"/>
              <p:cNvSpPr/>
              <p:nvPr/>
            </p:nvSpPr>
            <p:spPr>
              <a:xfrm>
                <a:off x="4673759" y="4957428"/>
                <a:ext cx="1563771" cy="1563771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7" name="Straight Connector 106"/>
              <p:cNvCxnSpPr/>
              <p:nvPr/>
            </p:nvCxnSpPr>
            <p:spPr>
              <a:xfrm>
                <a:off x="4673759" y="5519259"/>
                <a:ext cx="156377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4673759" y="5821083"/>
                <a:ext cx="156377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4673759" y="6122907"/>
                <a:ext cx="156377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Rectangle 109"/>
              <p:cNvSpPr/>
              <p:nvPr/>
            </p:nvSpPr>
            <p:spPr>
              <a:xfrm>
                <a:off x="4673759" y="4955940"/>
                <a:ext cx="1563771" cy="33620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1" name="Straight Connector 110"/>
              <p:cNvCxnSpPr/>
              <p:nvPr/>
            </p:nvCxnSpPr>
            <p:spPr>
              <a:xfrm flipV="1">
                <a:off x="5167336" y="4957428"/>
                <a:ext cx="0" cy="156377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flipV="1">
                <a:off x="5755521" y="4957428"/>
                <a:ext cx="0" cy="156377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3" name="TextBox 112"/>
            <p:cNvSpPr txBox="1"/>
            <p:nvPr/>
          </p:nvSpPr>
          <p:spPr>
            <a:xfrm>
              <a:off x="7068321" y="4561582"/>
              <a:ext cx="99556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Gill Sans Light"/>
                  <a:cs typeface="Gill Sans Light"/>
                </a:rPr>
                <a:t>Top</a:t>
              </a:r>
            </a:p>
            <a:p>
              <a:pPr algn="ctr"/>
              <a:r>
                <a:rPr lang="en-US" sz="2800" dirty="0">
                  <a:latin typeface="Gill Sans Light"/>
                  <a:cs typeface="Gill Sans Light"/>
                </a:rPr>
                <a:t>Users</a:t>
              </a:r>
            </a:p>
          </p:txBody>
        </p:sp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297850" y="1023482"/>
              <a:ext cx="837273" cy="803782"/>
            </a:xfrm>
            <a:prstGeom prst="rect">
              <a:avLst/>
            </a:prstGeom>
          </p:spPr>
        </p:pic>
      </p:grpSp>
      <p:sp>
        <p:nvSpPr>
          <p:cNvPr id="122" name="CustomShape 4">
            <a:extLst>
              <a:ext uri="{FF2B5EF4-FFF2-40B4-BE49-F238E27FC236}">
                <a16:creationId xmlns:a16="http://schemas.microsoft.com/office/drawing/2014/main" id="{7180DD64-5CCD-4734-AD37-31372D5269A5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23" name="Footer Placeholder 3">
            <a:extLst>
              <a:ext uri="{FF2B5EF4-FFF2-40B4-BE49-F238E27FC236}">
                <a16:creationId xmlns:a16="http://schemas.microsoft.com/office/drawing/2014/main" id="{2541B2D6-CC5C-4321-A938-7F0D15E2BC51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3327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92" grpId="0" animBg="1"/>
      <p:bldP spid="104" grpId="0" animBg="1"/>
      <p:bldP spid="11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E6A6B0-C774-4FE9-A361-6E89201CD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600" dirty="0"/>
              <a:t>Xin, R., </a:t>
            </a:r>
            <a:r>
              <a:rPr lang="en-IN" sz="2600" dirty="0" err="1"/>
              <a:t>Crankshaw</a:t>
            </a:r>
            <a:r>
              <a:rPr lang="en-IN" sz="2600" dirty="0"/>
              <a:t>, D., Dave, A., Gonzalez, J., Franklin, M.J., &amp; </a:t>
            </a:r>
            <a:r>
              <a:rPr lang="en-IN" sz="2600" dirty="0" err="1"/>
              <a:t>Stoica</a:t>
            </a:r>
            <a:r>
              <a:rPr lang="en-IN" sz="2600" dirty="0"/>
              <a:t>, I. (2014). </a:t>
            </a:r>
            <a:r>
              <a:rPr lang="en-IN" sz="2600" dirty="0" err="1"/>
              <a:t>GraphX</a:t>
            </a:r>
            <a:r>
              <a:rPr lang="en-IN" sz="2600" dirty="0"/>
              <a:t>: Unifying Data-Parallel and Graph-Parallel Analytics. </a:t>
            </a:r>
            <a:r>
              <a:rPr lang="en-IN" sz="2600" i="1" dirty="0" err="1"/>
              <a:t>CoRR</a:t>
            </a:r>
            <a:r>
              <a:rPr lang="en-IN" sz="2600" i="1" dirty="0"/>
              <a:t>, abs/1402.2394</a:t>
            </a:r>
            <a:r>
              <a:rPr lang="en-IN" sz="2600" dirty="0"/>
              <a:t>.</a:t>
            </a:r>
          </a:p>
          <a:p>
            <a:endParaRPr lang="en-IN" sz="2600" dirty="0"/>
          </a:p>
          <a:p>
            <a:endParaRPr lang="en-IN" sz="2600" dirty="0"/>
          </a:p>
          <a:p>
            <a:endParaRPr lang="en-IN" sz="2600" dirty="0"/>
          </a:p>
          <a:p>
            <a:endParaRPr lang="en-IN" sz="2600" dirty="0"/>
          </a:p>
          <a:p>
            <a:endParaRPr lang="en-IN" sz="2600" dirty="0"/>
          </a:p>
          <a:p>
            <a:endParaRPr lang="en-IN" sz="2600" dirty="0"/>
          </a:p>
          <a:p>
            <a:endParaRPr lang="en-IN" sz="2600" dirty="0"/>
          </a:p>
          <a:p>
            <a:r>
              <a:rPr lang="en-IN" dirty="0"/>
              <a:t>http://spark.apache.org/graphx</a:t>
            </a:r>
            <a:endParaRPr lang="en-IN" sz="2600" dirty="0"/>
          </a:p>
          <a:p>
            <a:endParaRPr lang="en-IN" sz="2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1308E2-618E-48CC-B0AF-38955F5B9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References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B400DD-A0C2-46B4-AF70-7185D2D71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2445026"/>
            <a:ext cx="8829675" cy="2743200"/>
          </a:xfrm>
          <a:prstGeom prst="rect">
            <a:avLst/>
          </a:prstGeom>
        </p:spPr>
      </p:pic>
      <p:sp>
        <p:nvSpPr>
          <p:cNvPr id="5" name="CustomShape 4">
            <a:extLst>
              <a:ext uri="{FF2B5EF4-FFF2-40B4-BE49-F238E27FC236}">
                <a16:creationId xmlns:a16="http://schemas.microsoft.com/office/drawing/2014/main" id="{4BCF9739-90DC-45AF-8344-B8BB8B1E9981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84663603-D459-4429-B162-FE80C867B55B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551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BD9216-BA00-4FB8-B52A-472875440E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783" y="2083904"/>
            <a:ext cx="7772400" cy="838200"/>
          </a:xfrm>
        </p:spPr>
        <p:txBody>
          <a:bodyPr/>
          <a:lstStyle/>
          <a:p>
            <a:r>
              <a:rPr lang="en-IN" b="1" dirty="0"/>
              <a:t>Case Study: </a:t>
            </a:r>
            <a:r>
              <a:rPr lang="en-US" b="1" dirty="0"/>
              <a:t>Flight Data Analysis using Spark </a:t>
            </a:r>
            <a:r>
              <a:rPr lang="en-US" b="1" dirty="0" err="1"/>
              <a:t>GraphX</a:t>
            </a:r>
            <a:r>
              <a:rPr lang="en-US" b="1" dirty="0"/>
              <a:t/>
            </a:r>
            <a:br>
              <a:rPr lang="en-US" b="1" dirty="0"/>
            </a:br>
            <a:endParaRPr lang="en-IN" b="1" dirty="0"/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48036174-CC10-42C7-892F-9D27C6430C52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82CD0789-D74E-468E-A505-67AEF69C001C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489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178903-0F22-4D16-A806-7B619FE8B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To analyze Real-Time Flight data using Spark </a:t>
            </a:r>
            <a:r>
              <a:rPr lang="en-US" sz="2800" dirty="0" err="1"/>
              <a:t>GraphX</a:t>
            </a:r>
            <a:r>
              <a:rPr lang="en-US" sz="2800" dirty="0"/>
              <a:t>, provide near real-time computation results and visualize the results.</a:t>
            </a:r>
            <a:endParaRPr lang="en-IN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3E9056-BDCD-40DE-9874-0818A29F7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Problem Statement</a:t>
            </a:r>
            <a:endParaRPr lang="en-IN" dirty="0"/>
          </a:p>
        </p:txBody>
      </p:sp>
      <p:sp>
        <p:nvSpPr>
          <p:cNvPr id="4" name="CustomShape 4">
            <a:extLst>
              <a:ext uri="{FF2B5EF4-FFF2-40B4-BE49-F238E27FC236}">
                <a16:creationId xmlns:a16="http://schemas.microsoft.com/office/drawing/2014/main" id="{1508CC5B-1B8D-420F-B399-6FD1B61BD26B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595381FC-C4D8-4308-BD3E-F4CF8BE4E2DB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432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4000" b="1" dirty="0"/>
              <a:t>Flight Data Analysis using Spark </a:t>
            </a:r>
            <a:r>
              <a:rPr lang="en-US" sz="4000" b="1" dirty="0" err="1"/>
              <a:t>GraphX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800" b="1" dirty="0">
                <a:solidFill>
                  <a:srgbClr val="FF0000"/>
                </a:solidFill>
              </a:rPr>
              <a:t>Dataset Description:</a:t>
            </a:r>
          </a:p>
          <a:p>
            <a:pPr>
              <a:buNone/>
            </a:pPr>
            <a:endParaRPr lang="en-US" sz="2800" dirty="0"/>
          </a:p>
          <a:p>
            <a:pPr marL="0" indent="0" algn="just">
              <a:buNone/>
            </a:pPr>
            <a:r>
              <a:rPr lang="en-US" sz="2800" b="0" i="0" dirty="0"/>
              <a:t>The data has been collected from U.S. Department of Transportation's (DOT) Bureau of Transportation Statistics site which tracks the on-time performance of domestic flights operated by large air carriers. The Summary information on the number of on-time, delayed, canceled, and diverted flights is published in DOT's monthly Air Travel Consumer Report and in this dataset of January 2014 flight delays and cancellations.</a:t>
            </a:r>
            <a:endParaRPr lang="en-US" sz="2800" dirty="0"/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C94280F1-2D16-4520-ACD3-E8517C8C4C1C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54A65FAF-602C-4569-99E1-CD4D1D46A7CD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Big Data Pipeline for Flight Data Analysis using Spark GraphX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6821" y="944839"/>
            <a:ext cx="8570357" cy="538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CustomShape 4">
            <a:extLst>
              <a:ext uri="{FF2B5EF4-FFF2-40B4-BE49-F238E27FC236}">
                <a16:creationId xmlns:a16="http://schemas.microsoft.com/office/drawing/2014/main" id="{86274B49-4B7D-4926-ACDD-12914A7FDF05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2394B4DC-2BD3-4699-81C8-72D84DF03DBF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743400" y="1495800"/>
              <a:ext cx="8204760" cy="47019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4040" y="1487880"/>
                <a:ext cx="8220240" cy="4719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C51635-5564-42CA-933A-3A2C30257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Graph-structured data is everywhere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E35FF8-547F-4BB0-8C13-B1AC3C4F0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6" y="914400"/>
            <a:ext cx="8916287" cy="5351489"/>
          </a:xfrm>
          <a:prstGeom prst="rect">
            <a:avLst/>
          </a:prstGeom>
        </p:spPr>
      </p:pic>
      <p:sp>
        <p:nvSpPr>
          <p:cNvPr id="5" name="CustomShape 4">
            <a:extLst>
              <a:ext uri="{FF2B5EF4-FFF2-40B4-BE49-F238E27FC236}">
                <a16:creationId xmlns:a16="http://schemas.microsoft.com/office/drawing/2014/main" id="{77DD077E-DA85-4A8F-B621-07FF08344973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CC2A42E7-B3DA-47DF-B8EF-1A9D8371B0BF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825280" y="1015920"/>
              <a:ext cx="6142320" cy="48592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17360" y="1013400"/>
                <a:ext cx="6161760" cy="487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545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err="1"/>
              <a:t>UseCases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en-US" dirty="0"/>
              <a:t>Monitoring Air traffic at airports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Monitoring of flight delays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Analysis overall routes and airports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Analysis of routes and airports per airline</a:t>
            </a: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454B80F8-BF3D-4AF2-9F77-FFD6982F752A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3C371E9-6993-4BB3-ACCF-FB586238953F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US" b="1" dirty="0"/>
              <a:t>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600" dirty="0"/>
              <a:t>Compute the total number of airports</a:t>
            </a:r>
          </a:p>
          <a:p>
            <a:pPr algn="just"/>
            <a:r>
              <a:rPr lang="en-US" sz="2600" dirty="0"/>
              <a:t>Compute the total number of flight routes</a:t>
            </a:r>
          </a:p>
          <a:p>
            <a:pPr algn="just"/>
            <a:r>
              <a:rPr lang="en-US" sz="2600" dirty="0"/>
              <a:t>Compute and sort the longest flight routes</a:t>
            </a:r>
          </a:p>
          <a:p>
            <a:pPr algn="just"/>
            <a:r>
              <a:rPr lang="en-US" sz="2600" dirty="0"/>
              <a:t>Display the airports with the highest incoming flights</a:t>
            </a:r>
          </a:p>
          <a:p>
            <a:pPr algn="just"/>
            <a:r>
              <a:rPr lang="en-US" sz="2600" dirty="0"/>
              <a:t>Display the airports with the highest outgoing flights</a:t>
            </a:r>
          </a:p>
          <a:p>
            <a:pPr algn="just"/>
            <a:r>
              <a:rPr lang="en-US" sz="2600" dirty="0"/>
              <a:t>List the most important airports according to PageRank</a:t>
            </a:r>
          </a:p>
          <a:p>
            <a:pPr algn="just"/>
            <a:r>
              <a:rPr lang="en-US" sz="2600" dirty="0"/>
              <a:t>List the routes with the lowest flight costs</a:t>
            </a:r>
          </a:p>
          <a:p>
            <a:pPr algn="just"/>
            <a:r>
              <a:rPr lang="en-US" sz="2600" dirty="0"/>
              <a:t>Display the airport codes with the lowest flight costs</a:t>
            </a:r>
          </a:p>
          <a:p>
            <a:pPr algn="just"/>
            <a:r>
              <a:rPr lang="en-US" sz="2600" dirty="0"/>
              <a:t>List the routes with airport codes which have the lowest flight costs</a:t>
            </a:r>
          </a:p>
          <a:p>
            <a:pPr algn="just">
              <a:buNone/>
            </a:pPr>
            <a:endParaRPr lang="en-US" sz="2600" dirty="0"/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80C9BDBE-7CB1-4A6D-B865-94A8FA90B5EB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67DF25C-F089-47D0-AEFD-BC6FB378637C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Features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4911741"/>
          </a:xfrm>
        </p:spPr>
        <p:txBody>
          <a:bodyPr>
            <a:normAutofit/>
          </a:bodyPr>
          <a:lstStyle/>
          <a:p>
            <a:r>
              <a:rPr lang="en-US" dirty="0"/>
              <a:t>17 Attributes</a:t>
            </a:r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714348" y="1857364"/>
          <a:ext cx="785818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9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9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Attribute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Attribute 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>
                          <a:latin typeface="Verdana"/>
                        </a:rPr>
                        <a:t>dOfM</a:t>
                      </a:r>
                      <a:endParaRPr lang="en-US" sz="1400" dirty="0">
                        <a:latin typeface="Verdana"/>
                      </a:endParaRPr>
                    </a:p>
                  </a:txBody>
                  <a:tcPr marL="47625" marR="0" marT="2857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latin typeface="Verdana"/>
                        </a:rPr>
                        <a:t>Day of Month</a:t>
                      </a:r>
                    </a:p>
                  </a:txBody>
                  <a:tcPr marL="47625" marR="0" marT="2857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>
                          <a:latin typeface="Verdana"/>
                        </a:rPr>
                        <a:t>dOfW</a:t>
                      </a:r>
                      <a:endParaRPr lang="en-US" sz="1400" dirty="0">
                        <a:latin typeface="Verdana"/>
                      </a:endParaRPr>
                    </a:p>
                  </a:txBody>
                  <a:tcPr marL="47625" marR="0" marT="2857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latin typeface="Verdana"/>
                        </a:rPr>
                        <a:t>Day of Week</a:t>
                      </a:r>
                    </a:p>
                  </a:txBody>
                  <a:tcPr marL="47625" marR="0" marT="2857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latin typeface="Verdana"/>
                        </a:rPr>
                        <a:t>carrier</a:t>
                      </a:r>
                    </a:p>
                  </a:txBody>
                  <a:tcPr marL="47625" marR="0" marT="2857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latin typeface="Verdana"/>
                        </a:rPr>
                        <a:t>Unique</a:t>
                      </a:r>
                      <a:r>
                        <a:rPr lang="en-US" sz="1400" baseline="0" dirty="0">
                          <a:latin typeface="Verdana"/>
                        </a:rPr>
                        <a:t> Airline Carrier Code</a:t>
                      </a:r>
                      <a:endParaRPr lang="en-US" sz="1400" dirty="0">
                        <a:latin typeface="Verdana"/>
                      </a:endParaRPr>
                    </a:p>
                  </a:txBody>
                  <a:tcPr marL="47625" marR="0" marT="2857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>
                          <a:latin typeface="Verdana"/>
                        </a:rPr>
                        <a:t>tailNum</a:t>
                      </a:r>
                      <a:endParaRPr lang="en-US" sz="1400" dirty="0">
                        <a:latin typeface="Verdana"/>
                      </a:endParaRPr>
                    </a:p>
                  </a:txBody>
                  <a:tcPr marL="47625" marR="0" marT="2857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latin typeface="Verdana"/>
                        </a:rPr>
                        <a:t>Tail Number</a:t>
                      </a:r>
                    </a:p>
                  </a:txBody>
                  <a:tcPr marL="47625" marR="0" marT="2857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>
                          <a:latin typeface="Verdana"/>
                        </a:rPr>
                        <a:t>fNum</a:t>
                      </a:r>
                      <a:endParaRPr lang="en-US" sz="1400" dirty="0">
                        <a:latin typeface="Verdana"/>
                      </a:endParaRPr>
                    </a:p>
                  </a:txBody>
                  <a:tcPr marL="47625" marR="0" marT="2857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latin typeface="Verdana"/>
                        </a:rPr>
                        <a:t>Flight Number Reporting Airline</a:t>
                      </a:r>
                    </a:p>
                  </a:txBody>
                  <a:tcPr marL="47625" marR="0" marT="2857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>
                          <a:latin typeface="Verdana"/>
                        </a:rPr>
                        <a:t>origin_id</a:t>
                      </a:r>
                      <a:endParaRPr lang="en-US" sz="1400" dirty="0">
                        <a:latin typeface="Verdana"/>
                      </a:endParaRPr>
                    </a:p>
                  </a:txBody>
                  <a:tcPr marL="47625" marR="0" marT="2857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latin typeface="Verdana"/>
                        </a:rPr>
                        <a:t>Origin Airport Id</a:t>
                      </a:r>
                    </a:p>
                  </a:txBody>
                  <a:tcPr marL="47625" marR="0" marT="28575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latin typeface="Verdana"/>
                        </a:rPr>
                        <a:t>origin</a:t>
                      </a:r>
                    </a:p>
                  </a:txBody>
                  <a:tcPr marL="47625" marR="0" marT="2857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latin typeface="Verdana"/>
                        </a:rPr>
                        <a:t>Origin</a:t>
                      </a:r>
                      <a:r>
                        <a:rPr lang="en-US" sz="1400" baseline="0" dirty="0">
                          <a:latin typeface="Verdana"/>
                        </a:rPr>
                        <a:t> Airport</a:t>
                      </a:r>
                      <a:endParaRPr lang="en-US" sz="1400" dirty="0">
                        <a:latin typeface="Verdana"/>
                      </a:endParaRPr>
                    </a:p>
                  </a:txBody>
                  <a:tcPr marL="47625" marR="0" marT="28575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>
                          <a:latin typeface="Verdana"/>
                        </a:rPr>
                        <a:t>dest_id</a:t>
                      </a:r>
                      <a:endParaRPr lang="en-US" sz="1400" dirty="0">
                        <a:latin typeface="Verdana"/>
                      </a:endParaRPr>
                    </a:p>
                  </a:txBody>
                  <a:tcPr marL="47625" marR="0" marT="2857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latin typeface="Verdana"/>
                        </a:rPr>
                        <a:t>Destination Airport Id</a:t>
                      </a:r>
                    </a:p>
                  </a:txBody>
                  <a:tcPr marL="47625" marR="0" marT="28575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>
                          <a:latin typeface="Verdana"/>
                        </a:rPr>
                        <a:t>dest</a:t>
                      </a:r>
                      <a:endParaRPr lang="en-US" sz="1400" dirty="0">
                        <a:latin typeface="Verdana"/>
                      </a:endParaRPr>
                    </a:p>
                  </a:txBody>
                  <a:tcPr marL="47625" marR="0" marT="2857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latin typeface="Verdana"/>
                        </a:rPr>
                        <a:t>Destination Airport</a:t>
                      </a:r>
                    </a:p>
                  </a:txBody>
                  <a:tcPr marL="47625" marR="0" marT="28575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>
                          <a:latin typeface="Verdana"/>
                        </a:rPr>
                        <a:t>crsdepttime</a:t>
                      </a:r>
                      <a:endParaRPr lang="en-US" sz="1400" dirty="0">
                        <a:latin typeface="Verdana"/>
                      </a:endParaRPr>
                    </a:p>
                  </a:txBody>
                  <a:tcPr marL="47625" marR="0" marT="2857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CRS Departure Time (local time: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hhmm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400" dirty="0">
                        <a:latin typeface="Verdana"/>
                      </a:endParaRPr>
                    </a:p>
                  </a:txBody>
                  <a:tcPr marL="47625" marR="0" marT="28575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>
                          <a:latin typeface="Verdana"/>
                        </a:rPr>
                        <a:t>deptime</a:t>
                      </a:r>
                      <a:endParaRPr lang="en-US" sz="1400" dirty="0">
                        <a:latin typeface="Verdana"/>
                      </a:endParaRPr>
                    </a:p>
                  </a:txBody>
                  <a:tcPr marL="47625" marR="0" marT="2857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latin typeface="Verdana"/>
                        </a:rPr>
                        <a:t>Actual Departure Time</a:t>
                      </a:r>
                    </a:p>
                  </a:txBody>
                  <a:tcPr marL="47625" marR="0" marT="28575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7" name="CustomShape 4">
            <a:extLst>
              <a:ext uri="{FF2B5EF4-FFF2-40B4-BE49-F238E27FC236}">
                <a16:creationId xmlns:a16="http://schemas.microsoft.com/office/drawing/2014/main" id="{9F9158FF-81C8-422B-AC9A-4622F95ED861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899798D-EE7B-4F45-ABB5-FFC8FBEE4FAE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US" b="1" dirty="0"/>
              <a:t>Features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4911741"/>
          </a:xfrm>
        </p:spPr>
        <p:txBody>
          <a:bodyPr>
            <a:normAutofit/>
          </a:bodyPr>
          <a:lstStyle/>
          <a:p>
            <a:pPr>
              <a:buNone/>
            </a:pP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71472" y="1285860"/>
          <a:ext cx="8001056" cy="4429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0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5698">
                <a:tc>
                  <a:txBody>
                    <a:bodyPr/>
                    <a:lstStyle/>
                    <a:p>
                      <a:r>
                        <a:rPr lang="en-US" dirty="0"/>
                        <a:t>Attribute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Attribute 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2312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>
                          <a:latin typeface="Verdana"/>
                        </a:rPr>
                        <a:t>depdelaymins</a:t>
                      </a:r>
                      <a:endParaRPr lang="en-US" sz="1400" dirty="0">
                        <a:latin typeface="Verdana"/>
                      </a:endParaRPr>
                    </a:p>
                  </a:txBody>
                  <a:tcPr marL="47625" marR="0" marT="2857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Difference in minutes between scheduled and actual departure time. Early departures set to 0.</a:t>
                      </a:r>
                      <a:endParaRPr lang="en-US" sz="1400" dirty="0">
                        <a:latin typeface="Verdana"/>
                      </a:endParaRPr>
                    </a:p>
                  </a:txBody>
                  <a:tcPr marL="47625" marR="0" marT="2857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698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>
                          <a:latin typeface="Verdana"/>
                        </a:rPr>
                        <a:t>crsarrtime</a:t>
                      </a:r>
                      <a:endParaRPr lang="en-US" sz="1400" dirty="0">
                        <a:latin typeface="Verdana"/>
                      </a:endParaRPr>
                    </a:p>
                  </a:txBody>
                  <a:tcPr marL="47625" marR="0" marT="2857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CRS Arrival Time (local time: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hhmm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400" dirty="0">
                        <a:latin typeface="Verdana"/>
                      </a:endParaRPr>
                    </a:p>
                  </a:txBody>
                  <a:tcPr marL="47625" marR="0" marT="2857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698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>
                          <a:latin typeface="Verdana"/>
                        </a:rPr>
                        <a:t>arrtime</a:t>
                      </a:r>
                      <a:endParaRPr lang="en-US" sz="1400" dirty="0">
                        <a:latin typeface="Verdana"/>
                      </a:endParaRPr>
                    </a:p>
                  </a:txBody>
                  <a:tcPr marL="47625" marR="0" marT="2857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Actual Arrival Time (local time: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hhmm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400" dirty="0">
                        <a:latin typeface="Verdana"/>
                      </a:endParaRPr>
                    </a:p>
                  </a:txBody>
                  <a:tcPr marL="47625" marR="0" marT="2857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2312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>
                          <a:latin typeface="Verdana"/>
                        </a:rPr>
                        <a:t>arrdelaymins</a:t>
                      </a:r>
                      <a:endParaRPr lang="en-US" sz="1400" dirty="0">
                        <a:latin typeface="Verdana"/>
                      </a:endParaRPr>
                    </a:p>
                  </a:txBody>
                  <a:tcPr marL="47625" marR="0" marT="2857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Difference in minutes between scheduled and actual arrival time. Early arrivals set to 0.</a:t>
                      </a:r>
                      <a:endParaRPr lang="en-US" sz="1400" dirty="0">
                        <a:latin typeface="Verdana"/>
                      </a:endParaRPr>
                    </a:p>
                  </a:txBody>
                  <a:tcPr marL="47625" marR="0" marT="2857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5698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>
                          <a:latin typeface="Verdana"/>
                        </a:rPr>
                        <a:t>crselapsedtime</a:t>
                      </a:r>
                      <a:endParaRPr lang="en-US" sz="1400" dirty="0">
                        <a:latin typeface="Verdana"/>
                      </a:endParaRPr>
                    </a:p>
                  </a:txBody>
                  <a:tcPr marL="47625" marR="0" marT="2857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CRS Elapsed Time of Flight, in Minutes</a:t>
                      </a:r>
                      <a:endParaRPr lang="en-US" sz="1400" dirty="0">
                        <a:latin typeface="Verdana"/>
                      </a:endParaRPr>
                    </a:p>
                  </a:txBody>
                  <a:tcPr marL="47625" marR="0" marT="2857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174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latin typeface="Verdana"/>
                        </a:rPr>
                        <a:t>dist</a:t>
                      </a:r>
                    </a:p>
                  </a:txBody>
                  <a:tcPr marL="47625" marR="0" marT="2857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latin typeface="Verdana"/>
                        </a:rPr>
                        <a:t>Distance</a:t>
                      </a:r>
                      <a:r>
                        <a:rPr lang="en-US" sz="1400" baseline="0" dirty="0">
                          <a:latin typeface="Verdana"/>
                        </a:rPr>
                        <a:t> between airports (miles)</a:t>
                      </a:r>
                      <a:endParaRPr lang="en-US" sz="1400" dirty="0">
                        <a:latin typeface="Verdana"/>
                      </a:endParaRPr>
                    </a:p>
                  </a:txBody>
                  <a:tcPr marL="47625" marR="0" marT="28575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CustomShape 4">
            <a:extLst>
              <a:ext uri="{FF2B5EF4-FFF2-40B4-BE49-F238E27FC236}">
                <a16:creationId xmlns:a16="http://schemas.microsoft.com/office/drawing/2014/main" id="{41C7C20E-FAF9-4D9A-9817-C8E460909DC6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2BD7D048-5DCE-40B4-AAEC-B4D0C8BCF265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US" b="1" dirty="0"/>
              <a:t>Sample Dataset</a:t>
            </a:r>
          </a:p>
        </p:txBody>
      </p:sp>
      <p:pic>
        <p:nvPicPr>
          <p:cNvPr id="1026" name="Picture 2" descr="C:\Users\hp\Desktop\US-Flight-Dataset-Spark-GraphX-Edureka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0893" y="1571612"/>
            <a:ext cx="8788825" cy="4857784"/>
          </a:xfrm>
          <a:prstGeom prst="rect">
            <a:avLst/>
          </a:prstGeom>
          <a:noFill/>
        </p:spPr>
      </p:pic>
      <p:sp>
        <p:nvSpPr>
          <p:cNvPr id="5" name="CustomShape 4">
            <a:extLst>
              <a:ext uri="{FF2B5EF4-FFF2-40B4-BE49-F238E27FC236}">
                <a16:creationId xmlns:a16="http://schemas.microsoft.com/office/drawing/2014/main" id="{1F2E5C12-D405-4793-8571-866C6766CF70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BB1AD6D2-C4BB-4AC3-88A5-C3F06B2D9E2D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/>
            <a:r>
              <a:rPr lang="en-IN" b="1" dirty="0"/>
              <a:t>Spark Implementation</a:t>
            </a:r>
            <a:endParaRPr lang="en-US" b="1" dirty="0"/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1611C9F8-3C43-40AD-9C45-9F8560AFFACB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C59053B-6B29-4A79-B90B-08B4AD9EA2F8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E53389-DB08-407E-A835-2494364E5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4217"/>
            <a:ext cx="9144000" cy="537707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796040" y="3451680"/>
              <a:ext cx="6829920" cy="2957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87760" y="3441240"/>
                <a:ext cx="6847200" cy="2978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/>
            <a:r>
              <a:rPr lang="en-IN" b="1" dirty="0"/>
              <a:t>Spark Implementation</a:t>
            </a:r>
            <a:endParaRPr lang="en-US" b="1" dirty="0"/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1611C9F8-3C43-40AD-9C45-9F8560AFFACB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C59053B-6B29-4A79-B90B-08B4AD9EA2F8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E2B2B7-8CF9-4A5A-949E-86A1CD747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142"/>
            <a:ext cx="9144000" cy="56799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449B60B-55D6-41E6-BB5D-B3E0813EC749}"/>
              </a:ext>
            </a:extLst>
          </p:cNvPr>
          <p:cNvSpPr/>
          <p:nvPr/>
        </p:nvSpPr>
        <p:spPr>
          <a:xfrm>
            <a:off x="3140765" y="1060295"/>
            <a:ext cx="559573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0000FF"/>
                </a:solidFill>
              </a:rPr>
              <a:t>(“/home/</a:t>
            </a:r>
            <a:r>
              <a:rPr lang="en-IN" b="1" dirty="0" err="1">
                <a:solidFill>
                  <a:srgbClr val="0000FF"/>
                </a:solidFill>
              </a:rPr>
              <a:t>iitp</a:t>
            </a:r>
            <a:r>
              <a:rPr lang="en-IN" b="1" dirty="0">
                <a:solidFill>
                  <a:srgbClr val="0000FF"/>
                </a:solidFill>
              </a:rPr>
              <a:t>/spark-2.2.0-bin-hadoop-2.6/flights/airportdataset.csv")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380960" y="861480"/>
              <a:ext cx="5699160" cy="56120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72320" y="849600"/>
                <a:ext cx="5715720" cy="563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027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/>
            <a:r>
              <a:rPr lang="en-US" b="1" dirty="0"/>
              <a:t>Graph Operations</a:t>
            </a: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689CF9DA-03D3-4791-A8B2-3826334A9EA1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484309B-F7CF-4CA7-AC59-427D5D9744FD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C94813-8F82-42B4-B834-039E29B9C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1539"/>
            <a:ext cx="9144000" cy="284259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936800" y="1160640"/>
              <a:ext cx="5892480" cy="38631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28160" y="1153080"/>
                <a:ext cx="5912280" cy="3880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/>
            <a:r>
              <a:rPr lang="en-US" b="1" dirty="0"/>
              <a:t>Graph Operations</a:t>
            </a: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689CF9DA-03D3-4791-A8B2-3826334A9EA1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484309B-F7CF-4CA7-AC59-427D5D9744FD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46AE64-7829-4744-BFD1-E55BC8E55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3060"/>
            <a:ext cx="9144000" cy="551763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007640" y="524160"/>
              <a:ext cx="5299920" cy="55530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9000" y="512280"/>
                <a:ext cx="5313960" cy="557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185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/>
            <a:r>
              <a:rPr lang="en-US" b="1" dirty="0"/>
              <a:t>Graph Operations</a:t>
            </a: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689CF9DA-03D3-4791-A8B2-3826334A9EA1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484309B-F7CF-4CA7-AC59-427D5D9744FD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B6B15D-0803-4753-9959-7EEBF7F0C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6179"/>
            <a:ext cx="9144000" cy="358381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068480" y="1875240"/>
              <a:ext cx="1433520" cy="590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9120" y="1863000"/>
                <a:ext cx="1454400" cy="61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36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C51635-5564-42CA-933A-3A2C30257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Graph-structured data is everywhere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44D7C9-948D-43E7-919C-C5DE0732C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9144000" cy="5638800"/>
          </a:xfrm>
          <a:prstGeom prst="rect">
            <a:avLst/>
          </a:prstGeom>
        </p:spPr>
      </p:pic>
      <p:sp>
        <p:nvSpPr>
          <p:cNvPr id="5" name="CustomShape 4">
            <a:extLst>
              <a:ext uri="{FF2B5EF4-FFF2-40B4-BE49-F238E27FC236}">
                <a16:creationId xmlns:a16="http://schemas.microsoft.com/office/drawing/2014/main" id="{CA771011-71E8-4622-AD01-53BEDD47CFB5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1A37B07-0A08-4809-92B1-F43C6C996297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719440" y="4527000"/>
              <a:ext cx="1715040" cy="1239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11160" y="4522320"/>
                <a:ext cx="1730520" cy="125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886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/>
            <a:r>
              <a:rPr lang="en-US" b="1" dirty="0"/>
              <a:t>Graph Operations</a:t>
            </a: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689CF9DA-03D3-4791-A8B2-3826334A9EA1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484309B-F7CF-4CA7-AC59-427D5D9744FD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B5F173-35D4-4D1C-B89E-8ABEA621B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5713"/>
            <a:ext cx="9144000" cy="3566574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F955A619-20CF-4455-9B8A-7731E6262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964" y="916546"/>
            <a:ext cx="8715436" cy="57462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/>
              <a:t>what airport has the most in degrees or unique flights into it?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410480" y="1603800"/>
              <a:ext cx="4994280" cy="22118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2560" y="1595880"/>
                <a:ext cx="5009040" cy="222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197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/>
            <a:r>
              <a:rPr lang="en-US" b="1" dirty="0"/>
              <a:t>Graph Operations</a:t>
            </a: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689CF9DA-03D3-4791-A8B2-3826334A9EA1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484309B-F7CF-4CA7-AC59-427D5D9744FD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F955A619-20CF-4455-9B8A-7731E6262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964" y="916546"/>
            <a:ext cx="8715436" cy="57462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/>
              <a:t>What are our most important airports ?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F66076-25DE-42D8-AFE1-695C8822E0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29"/>
          <a:stretch/>
        </p:blipFill>
        <p:spPr>
          <a:xfrm>
            <a:off x="0" y="2544417"/>
            <a:ext cx="9144000" cy="213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72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/>
            <a:r>
              <a:rPr lang="en-US" b="1" dirty="0"/>
              <a:t>Graph Operations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4282" y="1214422"/>
            <a:ext cx="8715436" cy="542928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/>
              <a:t>Output the routes where the distance between airports exceeds 1000 miles</a:t>
            </a:r>
          </a:p>
          <a:p>
            <a:pPr marL="571500" indent="-571500" algn="just">
              <a:buNone/>
            </a:pPr>
            <a:endParaRPr lang="en-US" sz="2400" b="1" dirty="0"/>
          </a:p>
          <a:p>
            <a:pPr marL="571500" indent="-571500" algn="just">
              <a:buNone/>
            </a:pPr>
            <a:r>
              <a:rPr lang="en-US" sz="2400" dirty="0" err="1"/>
              <a:t>graph.edges.filter</a:t>
            </a:r>
            <a:r>
              <a:rPr lang="en-US" sz="2400" dirty="0"/>
              <a:t> { </a:t>
            </a:r>
          </a:p>
          <a:p>
            <a:pPr marL="571500" indent="-571500" algn="just">
              <a:buNone/>
            </a:pPr>
            <a:r>
              <a:rPr lang="en-US" sz="2400" dirty="0"/>
              <a:t>case (Edge(</a:t>
            </a:r>
            <a:r>
              <a:rPr lang="en-US" sz="2400" dirty="0" err="1"/>
              <a:t>org_id</a:t>
            </a:r>
            <a:r>
              <a:rPr lang="en-US" sz="2400" dirty="0"/>
              <a:t>, </a:t>
            </a:r>
            <a:r>
              <a:rPr lang="en-US" sz="2400" dirty="0" err="1"/>
              <a:t>dest_id</a:t>
            </a:r>
            <a:r>
              <a:rPr lang="en-US" sz="2400" dirty="0"/>
              <a:t>, distance)) =&gt; distance &gt; 1000 }.take(5).</a:t>
            </a:r>
            <a:r>
              <a:rPr lang="en-US" sz="2400" dirty="0" err="1"/>
              <a:t>foreach</a:t>
            </a:r>
            <a:r>
              <a:rPr lang="en-US" sz="2400" dirty="0"/>
              <a:t>(</a:t>
            </a:r>
            <a:r>
              <a:rPr lang="en-US" sz="2400" dirty="0" err="1"/>
              <a:t>println</a:t>
            </a:r>
            <a:r>
              <a:rPr lang="en-US" sz="2400" dirty="0"/>
              <a:t>)</a:t>
            </a:r>
          </a:p>
          <a:p>
            <a:pPr marL="571500" indent="-571500" algn="just">
              <a:buNone/>
            </a:pPr>
            <a:endParaRPr lang="en-US" sz="2400" dirty="0"/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689CF9DA-03D3-4791-A8B2-3826334A9EA1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484309B-F7CF-4CA7-AC59-427D5D9744FD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024520" y="4465440"/>
              <a:ext cx="349200" cy="307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14080" y="4461480"/>
                <a:ext cx="363600" cy="32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94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/>
            <a:r>
              <a:rPr lang="en-US" b="1" dirty="0"/>
              <a:t>Graph Operations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4282" y="1214422"/>
            <a:ext cx="8715436" cy="542928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/>
              <a:t>Output the airport with maximum incoming flight</a:t>
            </a:r>
          </a:p>
          <a:p>
            <a:pPr marL="571500" indent="-571500" algn="just">
              <a:buNone/>
            </a:pPr>
            <a:r>
              <a:rPr lang="en-US" sz="2400" dirty="0"/>
              <a:t>// Define a reduce operation to compute the highest degree vertex</a:t>
            </a:r>
          </a:p>
          <a:p>
            <a:pPr marL="571500" indent="-571500" algn="just">
              <a:buNone/>
            </a:pPr>
            <a:r>
              <a:rPr lang="en-US" sz="2400" dirty="0"/>
              <a:t>def max: (</a:t>
            </a:r>
            <a:r>
              <a:rPr lang="en-US" sz="2400" dirty="0" err="1"/>
              <a:t>VertexId</a:t>
            </a:r>
            <a:r>
              <a:rPr lang="en-US" sz="2400" dirty="0"/>
              <a:t>, Int), b: (</a:t>
            </a:r>
            <a:r>
              <a:rPr lang="en-US" sz="2400" dirty="0" err="1"/>
              <a:t>VertexId</a:t>
            </a:r>
            <a:r>
              <a:rPr lang="en-US" sz="2400" dirty="0"/>
              <a:t>, Int)): (</a:t>
            </a:r>
            <a:r>
              <a:rPr lang="en-US" sz="2400" dirty="0" err="1"/>
              <a:t>VertexId</a:t>
            </a:r>
            <a:r>
              <a:rPr lang="en-US" sz="2400" dirty="0"/>
              <a:t>, Int) = {</a:t>
            </a:r>
          </a:p>
          <a:p>
            <a:pPr marL="571500" indent="-571500" algn="just">
              <a:buNone/>
            </a:pPr>
            <a:r>
              <a:rPr lang="en-US" sz="2400" dirty="0"/>
              <a:t>if (a._2 &gt; b._2) a else b</a:t>
            </a:r>
          </a:p>
          <a:p>
            <a:pPr marL="571500" indent="-571500" algn="just">
              <a:buNone/>
            </a:pPr>
            <a:r>
              <a:rPr lang="en-US" sz="2400" dirty="0"/>
              <a:t>}</a:t>
            </a:r>
          </a:p>
          <a:p>
            <a:pPr marL="571500" indent="-571500" algn="just">
              <a:buNone/>
            </a:pPr>
            <a:r>
              <a:rPr lang="en-US" sz="2400" dirty="0"/>
              <a:t>// Compute the max degrees</a:t>
            </a:r>
          </a:p>
          <a:p>
            <a:pPr marL="571500" indent="-571500" algn="just">
              <a:buNone/>
            </a:pPr>
            <a:r>
              <a:rPr lang="en-US" sz="2400" dirty="0" err="1"/>
              <a:t>val</a:t>
            </a:r>
            <a:r>
              <a:rPr lang="en-US" sz="2400" dirty="0"/>
              <a:t> </a:t>
            </a:r>
            <a:r>
              <a:rPr lang="en-US" sz="2400" dirty="0" err="1"/>
              <a:t>maxInDegree</a:t>
            </a:r>
            <a:r>
              <a:rPr lang="en-US" sz="2400" dirty="0"/>
              <a:t>: (</a:t>
            </a:r>
            <a:r>
              <a:rPr lang="en-US" sz="2400" dirty="0" err="1"/>
              <a:t>VertexId</a:t>
            </a:r>
            <a:r>
              <a:rPr lang="en-US" sz="2400" dirty="0"/>
              <a:t>, Int) = </a:t>
            </a:r>
            <a:r>
              <a:rPr lang="en-US" sz="2400" dirty="0" err="1"/>
              <a:t>graph.inDegrees.reduce</a:t>
            </a:r>
            <a:r>
              <a:rPr lang="en-US" sz="2400" dirty="0"/>
              <a:t>(max)</a:t>
            </a:r>
          </a:p>
          <a:p>
            <a:pPr marL="571500" indent="-571500" algn="just">
              <a:buNone/>
            </a:pPr>
            <a:endParaRPr lang="en-US" sz="2400" dirty="0"/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0685B103-7233-4DDB-AD4F-BF9D8C6A801F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34A162DA-7D82-4184-B27C-49D794D0044C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661720" y="4186800"/>
              <a:ext cx="526320" cy="3636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53440" y="4179600"/>
                <a:ext cx="541800" cy="380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/>
            <a:r>
              <a:rPr lang="en-US" b="1" dirty="0"/>
              <a:t>Graph Operations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4282" y="1214422"/>
            <a:ext cx="8715436" cy="54292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Output the airports with maximum incoming flights</a:t>
            </a:r>
          </a:p>
          <a:p>
            <a:pPr marL="571500" indent="-571500">
              <a:buNone/>
            </a:pPr>
            <a:endParaRPr lang="en-US" sz="2400" b="1" dirty="0"/>
          </a:p>
          <a:p>
            <a:pPr marL="571500" indent="-571500">
              <a:buNone/>
            </a:pPr>
            <a:r>
              <a:rPr lang="en-US" sz="2400" dirty="0" err="1"/>
              <a:t>val</a:t>
            </a:r>
            <a:r>
              <a:rPr lang="en-US" sz="2400" dirty="0"/>
              <a:t> </a:t>
            </a:r>
            <a:r>
              <a:rPr lang="en-US" sz="2400" dirty="0" err="1"/>
              <a:t>maxIncoming</a:t>
            </a:r>
            <a:r>
              <a:rPr lang="en-US" sz="2400" dirty="0"/>
              <a:t>=</a:t>
            </a:r>
            <a:r>
              <a:rPr lang="en-US" sz="2400" dirty="0" err="1"/>
              <a:t>graph.inDegrees.collect.sortWith</a:t>
            </a:r>
            <a:r>
              <a:rPr lang="en-US" sz="2400" dirty="0"/>
              <a:t> (_._2 &gt; _._2).map(x =&gt; (</a:t>
            </a:r>
            <a:r>
              <a:rPr lang="en-US" sz="2400" dirty="0" err="1"/>
              <a:t>airportMap</a:t>
            </a:r>
            <a:r>
              <a:rPr lang="en-US" sz="2400" dirty="0"/>
              <a:t>(x._1), x._2)).take(10).</a:t>
            </a:r>
            <a:r>
              <a:rPr lang="en-US" sz="2400" dirty="0" err="1"/>
              <a:t>foreach</a:t>
            </a:r>
            <a:r>
              <a:rPr lang="en-US" sz="2400" dirty="0"/>
              <a:t>(</a:t>
            </a:r>
            <a:r>
              <a:rPr lang="en-US" sz="2400" dirty="0" err="1"/>
              <a:t>println</a:t>
            </a:r>
            <a:r>
              <a:rPr lang="en-US" sz="2400" dirty="0"/>
              <a:t>)</a:t>
            </a:r>
          </a:p>
          <a:p>
            <a:pPr marL="571500" indent="-571500">
              <a:buNone/>
            </a:pPr>
            <a:endParaRPr lang="en-US" sz="2400" dirty="0"/>
          </a:p>
          <a:p>
            <a:pPr marL="571500" indent="-571500">
              <a:buNone/>
            </a:pPr>
            <a:endParaRPr lang="en-US" sz="2400" dirty="0"/>
          </a:p>
          <a:p>
            <a:pPr marL="571500" indent="-571500">
              <a:buNone/>
            </a:pPr>
            <a:endParaRPr lang="en-US" sz="2400" dirty="0"/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0A94F28C-1C66-4F86-A3B1-5CE8609CCDA4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FACDE80D-C596-4406-B83C-EAAA2B9A5AF4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/>
            <a:r>
              <a:rPr lang="en-US" b="1" dirty="0"/>
              <a:t>Graph Operations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4282" y="1214422"/>
            <a:ext cx="8715436" cy="542928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/>
              <a:t>Output the longest routes</a:t>
            </a:r>
          </a:p>
          <a:p>
            <a:pPr marL="571500" indent="-571500" algn="just">
              <a:buNone/>
            </a:pPr>
            <a:endParaRPr lang="en-US" sz="2400" b="1" dirty="0"/>
          </a:p>
          <a:p>
            <a:pPr marL="571500" indent="-571500" algn="just">
              <a:buNone/>
            </a:pPr>
            <a:r>
              <a:rPr lang="en-US" sz="2400" dirty="0" err="1"/>
              <a:t>graph.triplets.sortBy</a:t>
            </a:r>
            <a:r>
              <a:rPr lang="en-US" sz="2400" dirty="0"/>
              <a:t>(_.</a:t>
            </a:r>
            <a:r>
              <a:rPr lang="en-US" sz="2400" dirty="0" err="1"/>
              <a:t>attr</a:t>
            </a:r>
            <a:r>
              <a:rPr lang="en-US" sz="2400" dirty="0"/>
              <a:t>, ascending = false).map(triplet =&gt;</a:t>
            </a:r>
          </a:p>
          <a:p>
            <a:pPr marL="571500" indent="-571500" algn="just">
              <a:buNone/>
            </a:pPr>
            <a:r>
              <a:rPr lang="en-US" sz="2400" dirty="0"/>
              <a:t>"There were " + </a:t>
            </a:r>
            <a:r>
              <a:rPr lang="en-US" sz="2400" dirty="0" err="1"/>
              <a:t>triplet.attr.toString</a:t>
            </a:r>
            <a:r>
              <a:rPr lang="en-US" sz="2400" dirty="0"/>
              <a:t> + " flights from " + </a:t>
            </a:r>
            <a:r>
              <a:rPr lang="en-US" sz="2400" dirty="0" err="1"/>
              <a:t>triplet.srcAttr</a:t>
            </a:r>
            <a:r>
              <a:rPr lang="en-US" sz="2400" dirty="0"/>
              <a:t> + " to " + </a:t>
            </a:r>
            <a:r>
              <a:rPr lang="en-US" sz="2400" dirty="0" err="1"/>
              <a:t>triplet.dstAttr</a:t>
            </a:r>
            <a:r>
              <a:rPr lang="en-US" sz="2400" dirty="0"/>
              <a:t> + ".").take(20).</a:t>
            </a:r>
            <a:r>
              <a:rPr lang="en-US" sz="2400" dirty="0" err="1"/>
              <a:t>foreach</a:t>
            </a:r>
            <a:r>
              <a:rPr lang="en-US" sz="2400" dirty="0"/>
              <a:t>(</a:t>
            </a:r>
            <a:r>
              <a:rPr lang="en-US" sz="2400" dirty="0" err="1"/>
              <a:t>println</a:t>
            </a:r>
            <a:r>
              <a:rPr lang="en-US" sz="2400" dirty="0"/>
              <a:t>)</a:t>
            </a: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A1108423-7194-46FB-BDD1-FBCA52A19534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8BC62F93-14E6-4A3F-9553-B60CA71599FF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/>
            <a:r>
              <a:rPr lang="en-US" b="1" dirty="0"/>
              <a:t>Graph Operations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9964" y="857232"/>
            <a:ext cx="8715436" cy="5429288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US" sz="2400" b="1" dirty="0"/>
              <a:t>Output the cheapest airfare routes</a:t>
            </a:r>
          </a:p>
          <a:p>
            <a:pPr marL="571500" indent="-571500" algn="just">
              <a:buNone/>
            </a:pPr>
            <a:endParaRPr lang="en-US" sz="2400" b="1" dirty="0"/>
          </a:p>
          <a:p>
            <a:pPr marL="571500" indent="-571500" algn="just">
              <a:buNone/>
            </a:pPr>
            <a:r>
              <a:rPr lang="en-US" sz="1400" b="1" dirty="0" err="1"/>
              <a:t>val</a:t>
            </a:r>
            <a:r>
              <a:rPr lang="en-US" sz="1400" b="1" dirty="0"/>
              <a:t> gg = </a:t>
            </a:r>
            <a:r>
              <a:rPr lang="en-US" sz="1400" b="1" dirty="0" err="1"/>
              <a:t>graph.mapEdges</a:t>
            </a:r>
            <a:r>
              <a:rPr lang="en-US" sz="1400" b="1" dirty="0"/>
              <a:t>(e =&gt; 50.toDouble + </a:t>
            </a:r>
            <a:r>
              <a:rPr lang="en-US" sz="1400" b="1" dirty="0" err="1"/>
              <a:t>e.attr.toDouble</a:t>
            </a:r>
            <a:r>
              <a:rPr lang="en-US" sz="1400" b="1" dirty="0"/>
              <a:t> / 20)</a:t>
            </a:r>
          </a:p>
          <a:p>
            <a:pPr marL="571500" indent="-571500" algn="just">
              <a:buNone/>
            </a:pPr>
            <a:r>
              <a:rPr lang="en-US" sz="1400" b="1" dirty="0"/>
              <a:t>//Call </a:t>
            </a:r>
            <a:r>
              <a:rPr lang="en-US" sz="1400" b="1" dirty="0" err="1"/>
              <a:t>pregel</a:t>
            </a:r>
            <a:r>
              <a:rPr lang="en-US" sz="1400" b="1" dirty="0"/>
              <a:t> on graph</a:t>
            </a:r>
          </a:p>
          <a:p>
            <a:pPr marL="571500" indent="-571500" algn="just">
              <a:buNone/>
            </a:pPr>
            <a:r>
              <a:rPr lang="en-US" sz="1400" b="1" dirty="0" err="1"/>
              <a:t>val</a:t>
            </a:r>
            <a:r>
              <a:rPr lang="en-US" sz="1400" b="1" dirty="0"/>
              <a:t> </a:t>
            </a:r>
            <a:r>
              <a:rPr lang="en-US" sz="1400" b="1" dirty="0" err="1"/>
              <a:t>sssp</a:t>
            </a:r>
            <a:r>
              <a:rPr lang="en-US" sz="1400" b="1" dirty="0"/>
              <a:t> = </a:t>
            </a:r>
            <a:r>
              <a:rPr lang="en-US" sz="1400" b="1" dirty="0" err="1"/>
              <a:t>initialGraph.pregel</a:t>
            </a:r>
            <a:r>
              <a:rPr lang="en-US" sz="1400" b="1" dirty="0"/>
              <a:t>(</a:t>
            </a:r>
            <a:r>
              <a:rPr lang="en-US" sz="1400" b="1" dirty="0" err="1"/>
              <a:t>Double.PositiveInfinity</a:t>
            </a:r>
            <a:r>
              <a:rPr lang="en-US" sz="1400" b="1" dirty="0"/>
              <a:t>)(</a:t>
            </a:r>
          </a:p>
          <a:p>
            <a:pPr marL="571500" indent="-571500" algn="just">
              <a:buNone/>
            </a:pPr>
            <a:r>
              <a:rPr lang="en-US" sz="1400" b="1" dirty="0"/>
              <a:t>//vertex program</a:t>
            </a:r>
          </a:p>
          <a:p>
            <a:pPr marL="571500" indent="-571500" algn="just">
              <a:buNone/>
            </a:pPr>
            <a:r>
              <a:rPr lang="en-US" sz="1400" b="1" dirty="0"/>
              <a:t>(id, </a:t>
            </a:r>
            <a:r>
              <a:rPr lang="en-US" sz="1400" b="1" dirty="0" err="1"/>
              <a:t>distCost</a:t>
            </a:r>
            <a:r>
              <a:rPr lang="en-US" sz="1400" b="1" dirty="0"/>
              <a:t>, </a:t>
            </a:r>
            <a:r>
              <a:rPr lang="en-US" sz="1400" b="1" dirty="0" err="1"/>
              <a:t>newDistCost</a:t>
            </a:r>
            <a:r>
              <a:rPr lang="en-US" sz="1400" b="1" dirty="0"/>
              <a:t>) =&gt; math.min(</a:t>
            </a:r>
            <a:r>
              <a:rPr lang="en-US" sz="1400" b="1" dirty="0" err="1"/>
              <a:t>distCost</a:t>
            </a:r>
            <a:r>
              <a:rPr lang="en-US" sz="1400" b="1" dirty="0"/>
              <a:t>, </a:t>
            </a:r>
            <a:r>
              <a:rPr lang="en-US" sz="1400" b="1" dirty="0" err="1"/>
              <a:t>newDistCost</a:t>
            </a:r>
            <a:r>
              <a:rPr lang="en-US" sz="1400" b="1" dirty="0"/>
              <a:t>),triplet =&gt; {</a:t>
            </a:r>
          </a:p>
          <a:p>
            <a:pPr marL="571500" indent="-571500" algn="just">
              <a:buNone/>
            </a:pPr>
            <a:r>
              <a:rPr lang="en-US" sz="1400" b="1" dirty="0"/>
              <a:t>//send message</a:t>
            </a:r>
          </a:p>
          <a:p>
            <a:pPr marL="571500" indent="-571500" algn="just">
              <a:buNone/>
            </a:pPr>
            <a:r>
              <a:rPr lang="en-US" sz="1400" b="1" dirty="0"/>
              <a:t>if(</a:t>
            </a:r>
            <a:r>
              <a:rPr lang="en-US" sz="1400" b="1" dirty="0" err="1"/>
              <a:t>triplet.srcAttr</a:t>
            </a:r>
            <a:r>
              <a:rPr lang="en-US" sz="1400" b="1" dirty="0"/>
              <a:t> + </a:t>
            </a:r>
            <a:r>
              <a:rPr lang="en-US" sz="1400" b="1" dirty="0" err="1"/>
              <a:t>triplet.attr</a:t>
            </a:r>
            <a:r>
              <a:rPr lang="en-US" sz="1400" b="1" dirty="0"/>
              <a:t> &lt; </a:t>
            </a:r>
            <a:r>
              <a:rPr lang="en-US" sz="1400" b="1" dirty="0" err="1"/>
              <a:t>triplet.dstAttr</a:t>
            </a:r>
            <a:r>
              <a:rPr lang="en-US" sz="1400" b="1" dirty="0"/>
              <a:t>)</a:t>
            </a:r>
          </a:p>
          <a:p>
            <a:pPr marL="571500" indent="-571500" algn="just">
              <a:buNone/>
            </a:pPr>
            <a:r>
              <a:rPr lang="en-US" sz="1400" b="1" dirty="0"/>
              <a:t>{</a:t>
            </a:r>
          </a:p>
          <a:p>
            <a:pPr marL="571500" indent="-571500" algn="just">
              <a:buNone/>
            </a:pPr>
            <a:r>
              <a:rPr lang="en-US" sz="1400" b="1" dirty="0"/>
              <a:t>Iterator((</a:t>
            </a:r>
            <a:r>
              <a:rPr lang="en-US" sz="1400" b="1" dirty="0" err="1"/>
              <a:t>triplet.dstId</a:t>
            </a:r>
            <a:r>
              <a:rPr lang="en-US" sz="1400" b="1" dirty="0"/>
              <a:t>, </a:t>
            </a:r>
            <a:r>
              <a:rPr lang="en-US" sz="1400" b="1" dirty="0" err="1"/>
              <a:t>triplet.srcAttr</a:t>
            </a:r>
            <a:r>
              <a:rPr lang="en-US" sz="1400" b="1" dirty="0"/>
              <a:t> + </a:t>
            </a:r>
            <a:r>
              <a:rPr lang="en-US" sz="1400" b="1" dirty="0" err="1"/>
              <a:t>triplet.attr</a:t>
            </a:r>
            <a:r>
              <a:rPr lang="en-US" sz="1400" b="1" dirty="0"/>
              <a:t>))</a:t>
            </a:r>
          </a:p>
          <a:p>
            <a:pPr marL="571500" indent="-571500" algn="just">
              <a:buNone/>
            </a:pPr>
            <a:r>
              <a:rPr lang="en-US" sz="1400" b="1" dirty="0"/>
              <a:t>}</a:t>
            </a:r>
          </a:p>
          <a:p>
            <a:pPr marL="571500" indent="-571500" algn="just">
              <a:buNone/>
            </a:pPr>
            <a:r>
              <a:rPr lang="en-US" sz="1400" b="1" dirty="0"/>
              <a:t>else</a:t>
            </a:r>
          </a:p>
          <a:p>
            <a:pPr marL="571500" indent="-571500" algn="just">
              <a:buNone/>
            </a:pPr>
            <a:r>
              <a:rPr lang="en-US" sz="1400" b="1" dirty="0"/>
              <a:t>{</a:t>
            </a:r>
          </a:p>
          <a:p>
            <a:pPr marL="571500" indent="-571500" algn="just">
              <a:buNone/>
            </a:pPr>
            <a:r>
              <a:rPr lang="en-US" sz="1400" b="1" dirty="0" err="1"/>
              <a:t>Iterator.empty</a:t>
            </a:r>
            <a:endParaRPr lang="en-US" sz="1400" b="1" dirty="0"/>
          </a:p>
          <a:p>
            <a:pPr marL="571500" indent="-571500" algn="just">
              <a:buNone/>
            </a:pPr>
            <a:r>
              <a:rPr lang="en-US" sz="1400" b="1" dirty="0"/>
              <a:t>}</a:t>
            </a:r>
          </a:p>
          <a:p>
            <a:pPr marL="571500" indent="-571500" algn="just">
              <a:buNone/>
            </a:pPr>
            <a:r>
              <a:rPr lang="en-US" sz="1400" b="1" dirty="0"/>
              <a:t>},</a:t>
            </a:r>
          </a:p>
          <a:p>
            <a:pPr marL="571500" indent="-571500" algn="just">
              <a:buNone/>
            </a:pPr>
            <a:r>
              <a:rPr lang="en-US" sz="1400" b="1" dirty="0"/>
              <a:t>//Merge Messages</a:t>
            </a:r>
          </a:p>
          <a:p>
            <a:pPr marL="571500" indent="-571500" algn="just">
              <a:buNone/>
            </a:pPr>
            <a:r>
              <a:rPr lang="en-US" sz="1400" b="1" dirty="0"/>
              <a:t>(</a:t>
            </a:r>
            <a:r>
              <a:rPr lang="en-US" sz="1400" b="1" dirty="0" err="1"/>
              <a:t>a,b</a:t>
            </a:r>
            <a:r>
              <a:rPr lang="en-US" sz="1400" b="1" dirty="0"/>
              <a:t>) =&gt; </a:t>
            </a:r>
            <a:r>
              <a:rPr lang="en-US" sz="1400" b="1" dirty="0" err="1"/>
              <a:t>math.min</a:t>
            </a:r>
            <a:r>
              <a:rPr lang="en-US" sz="1400" b="1" dirty="0"/>
              <a:t>(</a:t>
            </a:r>
            <a:r>
              <a:rPr lang="en-US" sz="1400" b="1" dirty="0" err="1"/>
              <a:t>a,b</a:t>
            </a:r>
            <a:r>
              <a:rPr lang="en-US" sz="1400" b="1" dirty="0"/>
              <a:t>)</a:t>
            </a:r>
          </a:p>
          <a:p>
            <a:pPr marL="571500" indent="-571500" algn="just">
              <a:buNone/>
            </a:pPr>
            <a:r>
              <a:rPr lang="en-US" sz="1400" b="1" dirty="0"/>
              <a:t>)</a:t>
            </a:r>
          </a:p>
          <a:p>
            <a:pPr marL="571500" indent="-571500" algn="just">
              <a:buNone/>
            </a:pPr>
            <a:r>
              <a:rPr lang="en-US" sz="1400" b="1" dirty="0"/>
              <a:t>//print routes with lowest flight cost</a:t>
            </a:r>
          </a:p>
          <a:p>
            <a:pPr marL="571500" indent="-571500" algn="just">
              <a:buNone/>
            </a:pPr>
            <a:r>
              <a:rPr lang="en-US" sz="1400" b="1" dirty="0"/>
              <a:t>print("routes with lowest flight cost")</a:t>
            </a:r>
          </a:p>
          <a:p>
            <a:pPr marL="571500" indent="-571500" algn="just">
              <a:buNone/>
            </a:pPr>
            <a:r>
              <a:rPr lang="en-US" sz="1400" b="1" dirty="0" err="1"/>
              <a:t>println</a:t>
            </a:r>
            <a:r>
              <a:rPr lang="en-US" sz="1400" b="1" dirty="0"/>
              <a:t>(</a:t>
            </a:r>
            <a:r>
              <a:rPr lang="en-US" sz="1400" b="1" dirty="0" err="1"/>
              <a:t>sssp.edges.take</a:t>
            </a:r>
            <a:r>
              <a:rPr lang="en-US" sz="1400" b="1" dirty="0"/>
              <a:t>(10).</a:t>
            </a:r>
            <a:r>
              <a:rPr lang="en-US" sz="1400" b="1" dirty="0" err="1"/>
              <a:t>mkString</a:t>
            </a:r>
            <a:r>
              <a:rPr lang="en-US" sz="1400" b="1" dirty="0"/>
              <a:t>("\n"))</a:t>
            </a:r>
          </a:p>
          <a:p>
            <a:pPr marL="571500" indent="-571500" algn="just">
              <a:buNone/>
            </a:pPr>
            <a:endParaRPr lang="en-US" sz="1200" b="1" dirty="0"/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52960E26-B30C-4A27-8523-AEE1B695A17B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F2E9FD5-DA2E-4134-8086-032F192CF6FE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/>
            <a:r>
              <a:rPr lang="en-US" b="1" dirty="0"/>
              <a:t>Graph Operations (PageRank)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4282" y="1214422"/>
            <a:ext cx="8715436" cy="542928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/>
              <a:t>Output the most influential airports using PageRank</a:t>
            </a:r>
          </a:p>
          <a:p>
            <a:pPr marL="571500" indent="-571500" algn="just">
              <a:buNone/>
            </a:pPr>
            <a:endParaRPr lang="en-US" sz="2400" b="1" dirty="0"/>
          </a:p>
          <a:p>
            <a:pPr marL="571500" indent="-571500" algn="just">
              <a:buNone/>
            </a:pPr>
            <a:r>
              <a:rPr lang="en-US" sz="2400" dirty="0" err="1"/>
              <a:t>val</a:t>
            </a:r>
            <a:r>
              <a:rPr lang="en-US" sz="2400" dirty="0"/>
              <a:t> rank = </a:t>
            </a:r>
            <a:r>
              <a:rPr lang="en-US" sz="2400" dirty="0" err="1"/>
              <a:t>graph.pageRank</a:t>
            </a:r>
            <a:r>
              <a:rPr lang="en-US" sz="2400" dirty="0"/>
              <a:t>(0.001).vertices</a:t>
            </a:r>
          </a:p>
          <a:p>
            <a:pPr marL="571500" indent="-571500" algn="just">
              <a:buNone/>
            </a:pPr>
            <a:r>
              <a:rPr lang="en-US" sz="2400" dirty="0" err="1"/>
              <a:t>val</a:t>
            </a:r>
            <a:r>
              <a:rPr lang="en-US" sz="2400" dirty="0"/>
              <a:t> temp = </a:t>
            </a:r>
            <a:r>
              <a:rPr lang="en-US" sz="2400" dirty="0" err="1"/>
              <a:t>rank.join</a:t>
            </a:r>
            <a:r>
              <a:rPr lang="en-US" sz="2400" dirty="0"/>
              <a:t>(airports)</a:t>
            </a:r>
          </a:p>
          <a:p>
            <a:pPr marL="571500" indent="-571500" algn="just">
              <a:buNone/>
            </a:pPr>
            <a:r>
              <a:rPr lang="en-US" sz="2400" dirty="0" err="1"/>
              <a:t>temp.take</a:t>
            </a:r>
            <a:r>
              <a:rPr lang="en-US" sz="2400" dirty="0"/>
              <a:t>(10).</a:t>
            </a:r>
            <a:r>
              <a:rPr lang="en-US" sz="2400" dirty="0" err="1"/>
              <a:t>foreach</a:t>
            </a:r>
            <a:r>
              <a:rPr lang="en-US" sz="2400" dirty="0"/>
              <a:t>(</a:t>
            </a:r>
            <a:r>
              <a:rPr lang="en-US" sz="2400" dirty="0" err="1"/>
              <a:t>println</a:t>
            </a:r>
            <a:r>
              <a:rPr lang="en-US" sz="2400" dirty="0"/>
              <a:t>)</a:t>
            </a:r>
          </a:p>
          <a:p>
            <a:pPr marL="571500" indent="-571500" algn="just">
              <a:buNone/>
            </a:pPr>
            <a:endParaRPr lang="en-US" sz="2400" dirty="0"/>
          </a:p>
          <a:p>
            <a:pPr marL="0" indent="0" algn="just">
              <a:buNone/>
            </a:pPr>
            <a:r>
              <a:rPr lang="en-US" sz="2400" b="1" dirty="0"/>
              <a:t>Output the most influential airports from most influential to latest</a:t>
            </a:r>
          </a:p>
          <a:p>
            <a:pPr marL="571500" indent="-571500" algn="just">
              <a:buNone/>
            </a:pPr>
            <a:r>
              <a:rPr lang="en-US" sz="2400" dirty="0" err="1"/>
              <a:t>val</a:t>
            </a:r>
            <a:r>
              <a:rPr lang="en-US" sz="2400" dirty="0"/>
              <a:t> temp2 = </a:t>
            </a:r>
            <a:r>
              <a:rPr lang="en-US" sz="2400" dirty="0" err="1"/>
              <a:t>temp.sortBy</a:t>
            </a:r>
            <a:r>
              <a:rPr lang="en-US" sz="2400" dirty="0"/>
              <a:t>(_._2._1,false)</a:t>
            </a: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73454469-963C-4A7F-A3F2-F801F592B3BA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E4FE8409-8A8D-466A-B018-5361E9665435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083480" y="1711440"/>
              <a:ext cx="732240" cy="1617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75560" y="1703160"/>
                <a:ext cx="743760" cy="1636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23A3C5-0569-4AD0-A1D1-A89324DA5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51722"/>
            <a:ext cx="8382000" cy="4469641"/>
          </a:xfrm>
        </p:spPr>
        <p:txBody>
          <a:bodyPr/>
          <a:lstStyle/>
          <a:p>
            <a:pPr algn="just"/>
            <a:r>
              <a:rPr lang="en-US" sz="2400" dirty="0"/>
              <a:t>The growing scale and importance of graph data has driven the development of specialized graph computation engines capable of inferring complex recursive properties of graph-structured data. 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In this lecture we have discussed </a:t>
            </a:r>
            <a:r>
              <a:rPr lang="en-US" sz="2400" dirty="0" err="1"/>
              <a:t>GraphX</a:t>
            </a:r>
            <a:r>
              <a:rPr lang="en-US" sz="2400" dirty="0"/>
              <a:t>, a distributed graph processing framework that unifies graph-parallel and data-parallel computation in a single system and is capable of succinctly expressing and efficiently executing the entire graph analytics pipeline. </a:t>
            </a:r>
            <a:endParaRPr lang="en-IN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D0221F-242F-4598-906F-72C1734BF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Conclusion</a:t>
            </a:r>
          </a:p>
        </p:txBody>
      </p:sp>
      <p:sp>
        <p:nvSpPr>
          <p:cNvPr id="5" name="CustomShape 4">
            <a:extLst>
              <a:ext uri="{FF2B5EF4-FFF2-40B4-BE49-F238E27FC236}">
                <a16:creationId xmlns:a16="http://schemas.microsoft.com/office/drawing/2014/main" id="{5A682A1E-011F-4C01-8A3F-02993267789A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24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6B684BFA-4A42-471F-99E6-8B596932BE35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560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1|5.1|5.5|2.9|2.7|5.8|13.3|6.9"/>
</p:tagLst>
</file>

<file path=ppt/theme/theme1.xml><?xml version="1.0" encoding="utf-8"?>
<a:theme xmlns:a="http://schemas.openxmlformats.org/drawingml/2006/main" name="1_Beam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heer Blue">
      <a:dk1>
        <a:srgbClr val="000000"/>
      </a:dk1>
      <a:lt1>
        <a:sysClr val="window" lastClr="FFFFFF"/>
      </a:lt1>
      <a:dk2>
        <a:srgbClr val="323232"/>
      </a:dk2>
      <a:lt2>
        <a:srgbClr val="E5E8E8"/>
      </a:lt2>
      <a:accent1>
        <a:srgbClr val="14B4CA"/>
      </a:accent1>
      <a:accent2>
        <a:srgbClr val="F98A37"/>
      </a:accent2>
      <a:accent3>
        <a:srgbClr val="83C546"/>
      </a:accent3>
      <a:accent4>
        <a:srgbClr val="FFD937"/>
      </a:accent4>
      <a:accent5>
        <a:srgbClr val="6D79D1"/>
      </a:accent5>
      <a:accent6>
        <a:srgbClr val="E4607C"/>
      </a:accent6>
      <a:hlink>
        <a:srgbClr val="88CACA"/>
      </a:hlink>
      <a:folHlink>
        <a:srgbClr val="91A7CA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Sheer Blue">
      <a:dk1>
        <a:srgbClr val="000000"/>
      </a:dk1>
      <a:lt1>
        <a:sysClr val="window" lastClr="FFFFFF"/>
      </a:lt1>
      <a:dk2>
        <a:srgbClr val="323232"/>
      </a:dk2>
      <a:lt2>
        <a:srgbClr val="E5E8E8"/>
      </a:lt2>
      <a:accent1>
        <a:srgbClr val="14B4CA"/>
      </a:accent1>
      <a:accent2>
        <a:srgbClr val="F98A37"/>
      </a:accent2>
      <a:accent3>
        <a:srgbClr val="83C546"/>
      </a:accent3>
      <a:accent4>
        <a:srgbClr val="FFD937"/>
      </a:accent4>
      <a:accent5>
        <a:srgbClr val="6D79D1"/>
      </a:accent5>
      <a:accent6>
        <a:srgbClr val="E4607C"/>
      </a:accent6>
      <a:hlink>
        <a:srgbClr val="88CACA"/>
      </a:hlink>
      <a:folHlink>
        <a:srgbClr val="91A7CA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</TotalTime>
  <Words>3292</Words>
  <Application>Microsoft Office PowerPoint</Application>
  <PresentationFormat>On-screen Show (4:3)</PresentationFormat>
  <Paragraphs>1214</Paragraphs>
  <Slides>98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98</vt:i4>
      </vt:variant>
    </vt:vector>
  </HeadingPairs>
  <TitlesOfParts>
    <vt:vector size="119" baseType="lpstr">
      <vt:lpstr>ＭＳ Ｐゴシック</vt:lpstr>
      <vt:lpstr>ＭＳ Ｐゴシック</vt:lpstr>
      <vt:lpstr>Arial</vt:lpstr>
      <vt:lpstr>Arial Narrow</vt:lpstr>
      <vt:lpstr>Calibri</vt:lpstr>
      <vt:lpstr>Constantia</vt:lpstr>
      <vt:lpstr>Corbel</vt:lpstr>
      <vt:lpstr>DejaVu Sans</vt:lpstr>
      <vt:lpstr>Gill Sans</vt:lpstr>
      <vt:lpstr>Gill Sans Light</vt:lpstr>
      <vt:lpstr>Helvetica</vt:lpstr>
      <vt:lpstr>Helvetica Light</vt:lpstr>
      <vt:lpstr>Helvetica Neue Light</vt:lpstr>
      <vt:lpstr>Lucida Console</vt:lpstr>
      <vt:lpstr>Lucida Grande</vt:lpstr>
      <vt:lpstr>Times New Roman</vt:lpstr>
      <vt:lpstr>Verdana</vt:lpstr>
      <vt:lpstr>Whitney-BlackSC</vt:lpstr>
      <vt:lpstr>Wingdings</vt:lpstr>
      <vt:lpstr>1_Beamer</vt:lpstr>
      <vt:lpstr>Office Theme</vt:lpstr>
      <vt:lpstr>Spark GraphX &amp; Graph Analytics</vt:lpstr>
      <vt:lpstr>Preface</vt:lpstr>
      <vt:lpstr>Introduction</vt:lpstr>
      <vt:lpstr>Graphs in Machine Learning Landscape</vt:lpstr>
      <vt:lpstr>Machine Learning Landscape</vt:lpstr>
      <vt:lpstr>Graphs</vt:lpstr>
      <vt:lpstr>Graph-structured data is everywhere</vt:lpstr>
      <vt:lpstr>Graph-structured data is everywhere</vt:lpstr>
      <vt:lpstr>Graph-structured data is everywhere</vt:lpstr>
      <vt:lpstr>Graph-structured data is everywhere</vt:lpstr>
      <vt:lpstr>Graph-structured data is everywhere</vt:lpstr>
      <vt:lpstr>Graph-structured data is everywhere</vt:lpstr>
      <vt:lpstr>Graph-structured data is everywhere</vt:lpstr>
      <vt:lpstr>Graph Algorithms</vt:lpstr>
      <vt:lpstr>Graphs are Central to Analytics</vt:lpstr>
      <vt:lpstr>PageRank: Identifying Leaders</vt:lpstr>
      <vt:lpstr>PageRank</vt:lpstr>
      <vt:lpstr>Single-Source Shortest Path</vt:lpstr>
      <vt:lpstr>Finding Communities</vt:lpstr>
      <vt:lpstr>Counting Triangles</vt:lpstr>
      <vt:lpstr>The Graph-Parallel Pattern</vt:lpstr>
      <vt:lpstr>Graph-Parallel Pattern </vt:lpstr>
      <vt:lpstr>Graph-Parallel Pattern </vt:lpstr>
      <vt:lpstr>Graph-Parallel Pattern </vt:lpstr>
      <vt:lpstr>Many Graph-Parallel Algorithms</vt:lpstr>
      <vt:lpstr>Graph-Parallel Systems</vt:lpstr>
      <vt:lpstr>The Pregel (Push) Abstraction</vt:lpstr>
      <vt:lpstr>The GraphLab (Pull) Abstraction</vt:lpstr>
      <vt:lpstr>Iterative Bulk Synchronous Execution</vt:lpstr>
      <vt:lpstr>Graph-Parallel Systems</vt:lpstr>
      <vt:lpstr>PageRank on the Live-Journal Graph</vt:lpstr>
      <vt:lpstr>PageRank on the Live-Journal Graph</vt:lpstr>
      <vt:lpstr>Triangle Counting on Twitter</vt:lpstr>
      <vt:lpstr>Graphs are Central to Analytics</vt:lpstr>
      <vt:lpstr>Separate Systems to Support Each View</vt:lpstr>
      <vt:lpstr>PowerPoint Presentation</vt:lpstr>
      <vt:lpstr>Difficult to Program and Use</vt:lpstr>
      <vt:lpstr>Inefficient</vt:lpstr>
      <vt:lpstr>Solution: The GraphX Unified Approach</vt:lpstr>
      <vt:lpstr>Tables and Graphs are composable  views of the same physical data</vt:lpstr>
      <vt:lpstr>Graphs  Relational Algebra</vt:lpstr>
      <vt:lpstr>View a Property Graph as a Table</vt:lpstr>
      <vt:lpstr>Property Graphs as Distributed Tables</vt:lpstr>
      <vt:lpstr>Table Operators</vt:lpstr>
      <vt:lpstr>Graph Operators</vt:lpstr>
      <vt:lpstr>Triplets Join Vertices and Edges</vt:lpstr>
      <vt:lpstr>Map Reduce Triplets</vt:lpstr>
      <vt:lpstr>Example: Oldest Follower</vt:lpstr>
      <vt:lpstr>GraphX System Design</vt:lpstr>
      <vt:lpstr>Distributed Graphs as Tables (RDDs)</vt:lpstr>
      <vt:lpstr>Caching for Iterative mrTriplets</vt:lpstr>
      <vt:lpstr>PowerPoint Presentation</vt:lpstr>
      <vt:lpstr>PowerPoint Presentation</vt:lpstr>
      <vt:lpstr>Reduction in Communication Due to Cached Updates</vt:lpstr>
      <vt:lpstr>Benefit of Indexing Active Edges</vt:lpstr>
      <vt:lpstr>Join Elimination</vt:lpstr>
      <vt:lpstr>Additional Query Optimizations</vt:lpstr>
      <vt:lpstr>Performance Comparisons</vt:lpstr>
      <vt:lpstr>GraphX scales to larger graphs</vt:lpstr>
      <vt:lpstr>A Small Pipeline in GraphX</vt:lpstr>
      <vt:lpstr>The GraphX Stack (Lines of Code)</vt:lpstr>
      <vt:lpstr>Status</vt:lpstr>
      <vt:lpstr>GraphX: Unified Analytics</vt:lpstr>
      <vt:lpstr>A Case for Algebra in Graphs</vt:lpstr>
      <vt:lpstr>Observations</vt:lpstr>
      <vt:lpstr>Active Research</vt:lpstr>
      <vt:lpstr>Graph Property 1 Real-World Graphs</vt:lpstr>
      <vt:lpstr>Graph Property 2 Active Vertices</vt:lpstr>
      <vt:lpstr>Graphs are Essential to Data Mining and Machine Learning</vt:lpstr>
      <vt:lpstr>Recommending Products</vt:lpstr>
      <vt:lpstr>Recommending Products</vt:lpstr>
      <vt:lpstr>Predicting User Behavior</vt:lpstr>
      <vt:lpstr>Finding Communities</vt:lpstr>
      <vt:lpstr>Example Graph Analytics Pipeline</vt:lpstr>
      <vt:lpstr>References</vt:lpstr>
      <vt:lpstr>Case Study: Flight Data Analysis using Spark GraphX </vt:lpstr>
      <vt:lpstr>Problem Statement</vt:lpstr>
      <vt:lpstr>Flight Data Analysis using Spark GraphX</vt:lpstr>
      <vt:lpstr>Big Data Pipeline for Flight Data Analysis using Spark GraphX</vt:lpstr>
      <vt:lpstr>UseCases</vt:lpstr>
      <vt:lpstr>Objectives</vt:lpstr>
      <vt:lpstr>Features</vt:lpstr>
      <vt:lpstr>Features</vt:lpstr>
      <vt:lpstr>Sample Dataset</vt:lpstr>
      <vt:lpstr>Spark Implementation</vt:lpstr>
      <vt:lpstr>Spark Implementation</vt:lpstr>
      <vt:lpstr>Graph Operations</vt:lpstr>
      <vt:lpstr>Graph Operations</vt:lpstr>
      <vt:lpstr>Graph Operations</vt:lpstr>
      <vt:lpstr>Graph Operations</vt:lpstr>
      <vt:lpstr>Graph Operations</vt:lpstr>
      <vt:lpstr>Graph Operations</vt:lpstr>
      <vt:lpstr>Graph Operations</vt:lpstr>
      <vt:lpstr>Graph Operations</vt:lpstr>
      <vt:lpstr>Graph Operations</vt:lpstr>
      <vt:lpstr>Graph Operations</vt:lpstr>
      <vt:lpstr>Graph Operations (PageRank)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Yash</dc:creator>
  <cp:lastModifiedBy>Studio-3</cp:lastModifiedBy>
  <cp:revision>2391</cp:revision>
  <dcterms:created xsi:type="dcterms:W3CDTF">2014-04-18T01:28:15Z</dcterms:created>
  <dcterms:modified xsi:type="dcterms:W3CDTF">2018-12-24T08:37:45Z</dcterms:modified>
</cp:coreProperties>
</file>